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257" r:id="rId4"/>
    <p:sldId id="267" r:id="rId5"/>
    <p:sldId id="264" r:id="rId6"/>
    <p:sldId id="282" r:id="rId7"/>
    <p:sldId id="281" r:id="rId8"/>
    <p:sldId id="283" r:id="rId9"/>
    <p:sldId id="286" r:id="rId10"/>
    <p:sldId id="296" r:id="rId11"/>
    <p:sldId id="297" r:id="rId12"/>
    <p:sldId id="298" r:id="rId13"/>
    <p:sldId id="288" r:id="rId14"/>
    <p:sldId id="299" r:id="rId15"/>
    <p:sldId id="258" r:id="rId16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80"/>
        <p:guide pos="384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4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tags" Target="../tags/tag11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tags" Target="../tags/tag12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39.xml"/><Relationship Id="rId6" Type="http://schemas.openxmlformats.org/officeDocument/2006/relationships/tags" Target="../tags/tag138.xml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0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8" Type="http://schemas.openxmlformats.org/officeDocument/2006/relationships/slideLayout" Target="../slideLayouts/slideLayout1.xml"/><Relationship Id="rId17" Type="http://schemas.openxmlformats.org/officeDocument/2006/relationships/tags" Target="../tags/tag85.xml"/><Relationship Id="rId16" Type="http://schemas.openxmlformats.org/officeDocument/2006/relationships/tags" Target="../tags/tag84.xml"/><Relationship Id="rId15" Type="http://schemas.openxmlformats.org/officeDocument/2006/relationships/tags" Target="../tags/tag83.xml"/><Relationship Id="rId14" Type="http://schemas.openxmlformats.org/officeDocument/2006/relationships/tags" Target="../tags/tag82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tags" Target="../tags/tag69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tags" Target="../tags/tag8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tags" Target="../tags/tag89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rgbClr val="E3CFAF"/>
                </a:solidFill>
              </a:rPr>
              <a:t>第十</a:t>
            </a:r>
            <a:r>
              <a:rPr lang="zh-CN" altLang="en-US" sz="4000" b="1">
                <a:solidFill>
                  <a:srgbClr val="E3CFAF"/>
                </a:solidFill>
              </a:rPr>
              <a:t>一届中国十佳医院建筑设计</a:t>
            </a:r>
            <a:r>
              <a:rPr lang="zh-CN" altLang="en-US" sz="4000" b="1">
                <a:solidFill>
                  <a:srgbClr val="E3CFAF"/>
                </a:solidFill>
              </a:rPr>
              <a:t>方案评选</a:t>
            </a:r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</a:t>
            </a:r>
            <a:r>
              <a:rPr lang="zh-CN" altLang="en-US" sz="2000" b="1">
                <a:solidFill>
                  <a:srgbClr val="6A100D"/>
                </a:solidFill>
              </a:rPr>
              <a:t>项目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>
            <p:custDataLst>
              <p:tags r:id="rId3"/>
            </p:custDataLst>
          </p:nvPr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申报单位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方案内容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方案内容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963295" y="2068830"/>
            <a:ext cx="10968990" cy="741045"/>
          </a:xfrm>
        </p:spPr>
        <p:txBody>
          <a:bodyPr/>
          <a:p>
            <a:pPr marL="0" indent="0">
              <a:buNone/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加分项（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5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分以内）：获得权威行业荣誉表彰。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 marL="0" indent="0">
              <a:buNone/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加分项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1"/>
            </p:custDataLst>
          </p:nvPr>
        </p:nvSpPr>
        <p:spPr>
          <a:xfrm>
            <a:off x="4586108" y="150209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2"/>
            </p:custDataLst>
          </p:nvPr>
        </p:nvSpPr>
        <p:spPr>
          <a:xfrm>
            <a:off x="4586108" y="266283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3"/>
            </p:custDataLst>
          </p:nvPr>
        </p:nvSpPr>
        <p:spPr>
          <a:xfrm>
            <a:off x="4586108" y="382358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4"/>
            </p:custDataLst>
          </p:nvPr>
        </p:nvCxnSpPr>
        <p:spPr>
          <a:xfrm>
            <a:off x="5840081" y="1987964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5"/>
            </p:custDataLst>
          </p:nvPr>
        </p:nvCxnSpPr>
        <p:spPr>
          <a:xfrm>
            <a:off x="5840081" y="3149132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6"/>
            </p:custDataLst>
          </p:nvPr>
        </p:nvCxnSpPr>
        <p:spPr>
          <a:xfrm>
            <a:off x="5840081" y="4310300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7"/>
            </p:custDataLst>
          </p:nvPr>
        </p:nvSpPr>
        <p:spPr>
          <a:xfrm>
            <a:off x="7093641" y="1721658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方案概况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8"/>
            </p:custDataLst>
          </p:nvPr>
        </p:nvSpPr>
        <p:spPr>
          <a:xfrm>
            <a:off x="4677779" y="1572021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9"/>
            </p:custDataLst>
          </p:nvPr>
        </p:nvSpPr>
        <p:spPr>
          <a:xfrm>
            <a:off x="7093641" y="2883067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设计团队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序号"/>
          <p:cNvSpPr txBox="1"/>
          <p:nvPr>
            <p:custDataLst>
              <p:tags r:id="rId10"/>
            </p:custDataLst>
          </p:nvPr>
        </p:nvSpPr>
        <p:spPr>
          <a:xfrm>
            <a:off x="4677779" y="2733189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1"/>
            </p:custDataLst>
          </p:nvPr>
        </p:nvSpPr>
        <p:spPr>
          <a:xfrm>
            <a:off x="7093641" y="4044235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方案内容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序号"/>
          <p:cNvSpPr txBox="1"/>
          <p:nvPr>
            <p:custDataLst>
              <p:tags r:id="rId12"/>
            </p:custDataLst>
          </p:nvPr>
        </p:nvSpPr>
        <p:spPr>
          <a:xfrm>
            <a:off x="4677779" y="3894357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矩形: 圆角 9"/>
          <p:cNvSpPr/>
          <p:nvPr>
            <p:custDataLst>
              <p:tags r:id="rId13"/>
            </p:custDataLst>
          </p:nvPr>
        </p:nvSpPr>
        <p:spPr>
          <a:xfrm>
            <a:off x="4605158" y="497610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序号"/>
          <p:cNvSpPr txBox="1"/>
          <p:nvPr>
            <p:custDataLst>
              <p:tags r:id="rId14"/>
            </p:custDataLst>
          </p:nvPr>
        </p:nvSpPr>
        <p:spPr>
          <a:xfrm>
            <a:off x="4664444" y="5057677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8" name="直接连接符 7"/>
          <p:cNvCxnSpPr/>
          <p:nvPr>
            <p:custDataLst>
              <p:tags r:id="rId15"/>
            </p:custDataLst>
          </p:nvPr>
        </p:nvCxnSpPr>
        <p:spPr>
          <a:xfrm>
            <a:off x="5815951" y="5473620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项标题"/>
          <p:cNvSpPr txBox="1"/>
          <p:nvPr>
            <p:custDataLst>
              <p:tags r:id="rId16"/>
            </p:custDataLst>
          </p:nvPr>
        </p:nvSpPr>
        <p:spPr>
          <a:xfrm>
            <a:off x="7101896" y="5175170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加分项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方案概况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论述项目建设内容、用地面积、床位规模、建筑面积、造价等信息。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方案概况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设计团队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提供项目的主创设计师和团队人员的简介和照片。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设计团队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方案内容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659765" y="1990090"/>
            <a:ext cx="10837545" cy="318770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论述项目的主要设计创意，建设用地规划的合理性，总体规划与功能布局的合理性（包括功能分区、交通流线、景观设计），医疗工艺流程的效果及与建筑空间的契合度，绿色可持续发展特点，人性化空间环境与文化特色，经济性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2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②论述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“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创新项目技术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”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：突出建筑技术、结构系统、材料使用、建筑服务、公用设施、数字技术等方面的创新；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2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③实际项目落地方案与报规方案调整之处（不强制要求，简要阐述，未报规可不阐述）。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方案内容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2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3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3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3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3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3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1.xml><?xml version="1.0" encoding="utf-8"?>
<p:tagLst xmlns:p="http://schemas.openxmlformats.org/presentationml/2006/main">
  <p:tag name="commondata" val="eyJoZGlkIjoiNjI5N2U5ZTQ0OWZiM2ExNzY0YTg4ZWI0YTRmMWJjMjUifQ==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4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5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6.xml><?xml version="1.0" encoding="utf-8"?>
<p:tagLst xmlns:p="http://schemas.openxmlformats.org/presentationml/2006/main">
  <p:tag name="KSO_WM_BEAUTIFY_FLAG" val=""/>
  <p:tag name="KSO_WM_DIAGRAM_VIRTUALLY_FRAME" val="{&quot;height&quot;:113.85,&quot;left&quot;:182,&quot;top&quot;:266.25,&quot;width&quot;:593.3}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1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2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3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4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5.xml><?xml version="1.0" encoding="utf-8"?>
<p:tagLst xmlns:p="http://schemas.openxmlformats.org/presentationml/2006/main">
  <p:tag name="KSO_WM_UNIT_TYPE" val="l_h_f"/>
  <p:tag name="KSO_WM_UNIT_INDEX" val="1_1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6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7.xml><?xml version="1.0" encoding="utf-8"?>
<p:tagLst xmlns:p="http://schemas.openxmlformats.org/presentationml/2006/main">
  <p:tag name="KSO_WM_UNIT_TYPE" val="l_h_f"/>
  <p:tag name="KSO_WM_UNIT_INDEX" val="1_2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8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9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1.xml><?xml version="1.0" encoding="utf-8"?>
<p:tagLst xmlns:p="http://schemas.openxmlformats.org/presentationml/2006/main">
  <p:tag name="KSO_WM_UNIT_TYPE" val="l_h_i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2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3.xml><?xml version="1.0" encoding="utf-8"?>
<p:tagLst xmlns:p="http://schemas.openxmlformats.org/presentationml/2006/main">
  <p:tag name="KSO_WM_UNIT_TYPE" val="l_h_i"/>
  <p:tag name="KSO_WM_UNIT_INDEX" val="1_3_2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84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9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9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9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1458</Words>
  <Application>WPS 演示</Application>
  <PresentationFormat>宽屏</PresentationFormat>
  <Paragraphs>155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Wingdings</vt:lpstr>
      <vt:lpstr>微软雅黑</vt:lpstr>
      <vt:lpstr>黑体</vt:lpstr>
      <vt:lpstr>Microsoft YaHei Bold</vt:lpstr>
      <vt:lpstr>Arial Unicode MS</vt:lpstr>
      <vt:lpstr>Calibri</vt:lpstr>
      <vt:lpstr>思源宋体 CN Heavy</vt:lpstr>
      <vt:lpstr>思源黑体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cp:revision>1</cp:revision>
  <dcterms:created xsi:type="dcterms:W3CDTF">2025-09-26T03:43:44Z</dcterms:created>
  <dcterms:modified xsi:type="dcterms:W3CDTF">2025-09-26T03:43:44Z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52B2653186F74295890EC8045506146B_13</vt:lpwstr>
  </property>
</Properties>
</file>