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256" r:id="rId3"/>
    <p:sldId id="257" r:id="rId4"/>
    <p:sldId id="293" r:id="rId5"/>
    <p:sldId id="294" r:id="rId6"/>
    <p:sldId id="304" r:id="rId7"/>
    <p:sldId id="305" r:id="rId8"/>
    <p:sldId id="306" r:id="rId9"/>
    <p:sldId id="313" r:id="rId10"/>
    <p:sldId id="307" r:id="rId11"/>
    <p:sldId id="317" r:id="rId12"/>
    <p:sldId id="318" r:id="rId13"/>
    <p:sldId id="309" r:id="rId14"/>
    <p:sldId id="310" r:id="rId15"/>
    <p:sldId id="311" r:id="rId16"/>
    <p:sldId id="258" r:id="rId17"/>
  </p:sldIdLst>
  <p:sldSz cx="12192000" cy="6858000"/>
  <p:notesSz cx="6858000" cy="9144000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PS" initials="W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>
    <p:present/>
    <p:sldAll/>
  </p:showPr>
  <p:clrMru>
    <a:srgbClr val="FFFFFF"/>
    <a:srgbClr val="E3CFAF"/>
    <a:srgbClr val="6A100D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18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gs" Target="tags/tag142.xml"/><Relationship Id="rId22" Type="http://schemas.openxmlformats.org/officeDocument/2006/relationships/commentAuthors" Target="commentAuthors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notesMaster" Target="notesMasters/notesMaster1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tags" Target="../tags/tag1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6" Type="http://schemas.openxmlformats.org/officeDocument/2006/relationships/tags" Target="../tags/tag51.xml"/><Relationship Id="rId5" Type="http://schemas.openxmlformats.org/officeDocument/2006/relationships/tags" Target="../tags/tag50.xml"/><Relationship Id="rId4" Type="http://schemas.openxmlformats.org/officeDocument/2006/relationships/tags" Target="../tags/tag49.xml"/><Relationship Id="rId3" Type="http://schemas.openxmlformats.org/officeDocument/2006/relationships/tags" Target="../tags/tag48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7" Type="http://schemas.openxmlformats.org/officeDocument/2006/relationships/tags" Target="../tags/tag56.xml"/><Relationship Id="rId6" Type="http://schemas.openxmlformats.org/officeDocument/2006/relationships/tags" Target="../tags/tag55.xml"/><Relationship Id="rId5" Type="http://schemas.openxmlformats.org/officeDocument/2006/relationships/tags" Target="../tags/tag54.xml"/><Relationship Id="rId4" Type="http://schemas.openxmlformats.org/officeDocument/2006/relationships/tags" Target="../tags/tag53.xml"/><Relationship Id="rId3" Type="http://schemas.openxmlformats.org/officeDocument/2006/relationships/tags" Target="../tags/tag52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7" Type="http://schemas.openxmlformats.org/officeDocument/2006/relationships/tags" Target="../tags/tag10.xml"/><Relationship Id="rId6" Type="http://schemas.openxmlformats.org/officeDocument/2006/relationships/tags" Target="../tags/tag9.xml"/><Relationship Id="rId5" Type="http://schemas.openxmlformats.org/officeDocument/2006/relationships/tags" Target="../tags/tag8.xml"/><Relationship Id="rId4" Type="http://schemas.openxmlformats.org/officeDocument/2006/relationships/tags" Target="../tags/tag7.xml"/><Relationship Id="rId3" Type="http://schemas.openxmlformats.org/officeDocument/2006/relationships/tags" Target="../tags/tag6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7" Type="http://schemas.openxmlformats.org/officeDocument/2006/relationships/tags" Target="../tags/tag15.xml"/><Relationship Id="rId6" Type="http://schemas.openxmlformats.org/officeDocument/2006/relationships/tags" Target="../tags/tag14.xml"/><Relationship Id="rId5" Type="http://schemas.openxmlformats.org/officeDocument/2006/relationships/tags" Target="../tags/tag13.xml"/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tags" Target="../tags/tag21.xml"/><Relationship Id="rId7" Type="http://schemas.openxmlformats.org/officeDocument/2006/relationships/tags" Target="../tags/tag20.xml"/><Relationship Id="rId6" Type="http://schemas.openxmlformats.org/officeDocument/2006/relationships/tags" Target="../tags/tag19.xml"/><Relationship Id="rId5" Type="http://schemas.openxmlformats.org/officeDocument/2006/relationships/tags" Target="../tags/tag18.xml"/><Relationship Id="rId4" Type="http://schemas.openxmlformats.org/officeDocument/2006/relationships/tags" Target="../tags/tag17.xml"/><Relationship Id="rId3" Type="http://schemas.openxmlformats.org/officeDocument/2006/relationships/tags" Target="../tags/tag16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8.xml"/><Relationship Id="rId8" Type="http://schemas.openxmlformats.org/officeDocument/2006/relationships/tags" Target="../tags/tag27.xml"/><Relationship Id="rId7" Type="http://schemas.openxmlformats.org/officeDocument/2006/relationships/tags" Target="../tags/tag26.xml"/><Relationship Id="rId6" Type="http://schemas.openxmlformats.org/officeDocument/2006/relationships/tags" Target="../tags/tag25.xml"/><Relationship Id="rId5" Type="http://schemas.openxmlformats.org/officeDocument/2006/relationships/tags" Target="../tags/tag24.xml"/><Relationship Id="rId4" Type="http://schemas.openxmlformats.org/officeDocument/2006/relationships/tags" Target="../tags/tag23.xml"/><Relationship Id="rId3" Type="http://schemas.openxmlformats.org/officeDocument/2006/relationships/tags" Target="../tags/tag22.xml"/><Relationship Id="rId2" Type="http://schemas.openxmlformats.org/officeDocument/2006/relationships/image" Target="../media/image1.jpeg"/><Relationship Id="rId10" Type="http://schemas.openxmlformats.org/officeDocument/2006/relationships/tags" Target="../tags/tag29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3" Type="http://schemas.openxmlformats.org/officeDocument/2006/relationships/tags" Target="../tags/tag30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5" Type="http://schemas.openxmlformats.org/officeDocument/2006/relationships/tags" Target="../tags/tag36.xml"/><Relationship Id="rId4" Type="http://schemas.openxmlformats.org/officeDocument/2006/relationships/tags" Target="../tags/tag35.xml"/><Relationship Id="rId3" Type="http://schemas.openxmlformats.org/officeDocument/2006/relationships/tags" Target="../tags/tag34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tags" Target="../tags/tag42.xml"/><Relationship Id="rId7" Type="http://schemas.openxmlformats.org/officeDocument/2006/relationships/tags" Target="../tags/tag41.xml"/><Relationship Id="rId6" Type="http://schemas.openxmlformats.org/officeDocument/2006/relationships/tags" Target="../tags/tag40.xml"/><Relationship Id="rId5" Type="http://schemas.openxmlformats.org/officeDocument/2006/relationships/tags" Target="../tags/tag39.xml"/><Relationship Id="rId4" Type="http://schemas.openxmlformats.org/officeDocument/2006/relationships/tags" Target="../tags/tag38.xml"/><Relationship Id="rId3" Type="http://schemas.openxmlformats.org/officeDocument/2006/relationships/tags" Target="../tags/tag37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7" Type="http://schemas.openxmlformats.org/officeDocument/2006/relationships/tags" Target="../tags/tag47.xml"/><Relationship Id="rId6" Type="http://schemas.openxmlformats.org/officeDocument/2006/relationships/tags" Target="../tags/tag46.xml"/><Relationship Id="rId5" Type="http://schemas.openxmlformats.org/officeDocument/2006/relationships/tags" Target="../tags/tag45.xml"/><Relationship Id="rId4" Type="http://schemas.openxmlformats.org/officeDocument/2006/relationships/tags" Target="../tags/tag44.xml"/><Relationship Id="rId3" Type="http://schemas.openxmlformats.org/officeDocument/2006/relationships/tags" Target="../tags/tag43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3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4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4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4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4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5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4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5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6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7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3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4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0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tags" Target="../tags/tag116.xml"/><Relationship Id="rId6" Type="http://schemas.openxmlformats.org/officeDocument/2006/relationships/tags" Target="../tags/tag115.xml"/><Relationship Id="rId5" Type="http://schemas.openxmlformats.org/officeDocument/2006/relationships/tags" Target="../tags/tag114.xml"/><Relationship Id="rId4" Type="http://schemas.openxmlformats.org/officeDocument/2006/relationships/tags" Target="../tags/tag113.xml"/><Relationship Id="rId3" Type="http://schemas.openxmlformats.org/officeDocument/2006/relationships/tags" Target="../tags/tag112.xml"/><Relationship Id="rId2" Type="http://schemas.openxmlformats.org/officeDocument/2006/relationships/tags" Target="../tags/tag111.xml"/><Relationship Id="rId1" Type="http://schemas.openxmlformats.org/officeDocument/2006/relationships/tags" Target="../tags/tag11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tags" Target="../tags/tag123.xml"/><Relationship Id="rId6" Type="http://schemas.openxmlformats.org/officeDocument/2006/relationships/tags" Target="../tags/tag122.xml"/><Relationship Id="rId5" Type="http://schemas.openxmlformats.org/officeDocument/2006/relationships/tags" Target="../tags/tag121.xml"/><Relationship Id="rId4" Type="http://schemas.openxmlformats.org/officeDocument/2006/relationships/tags" Target="../tags/tag120.xml"/><Relationship Id="rId3" Type="http://schemas.openxmlformats.org/officeDocument/2006/relationships/tags" Target="../tags/tag119.xml"/><Relationship Id="rId2" Type="http://schemas.openxmlformats.org/officeDocument/2006/relationships/tags" Target="../tags/tag118.xml"/><Relationship Id="rId1" Type="http://schemas.openxmlformats.org/officeDocument/2006/relationships/tags" Target="../tags/tag117.xml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tags" Target="../tags/tag128.xml"/><Relationship Id="rId4" Type="http://schemas.openxmlformats.org/officeDocument/2006/relationships/tags" Target="../tags/tag127.xml"/><Relationship Id="rId3" Type="http://schemas.openxmlformats.org/officeDocument/2006/relationships/tags" Target="../tags/tag126.xml"/><Relationship Id="rId2" Type="http://schemas.openxmlformats.org/officeDocument/2006/relationships/tags" Target="../tags/tag125.xml"/><Relationship Id="rId1" Type="http://schemas.openxmlformats.org/officeDocument/2006/relationships/tags" Target="../tags/tag124.xml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tags" Target="../tags/tag133.xml"/><Relationship Id="rId4" Type="http://schemas.openxmlformats.org/officeDocument/2006/relationships/tags" Target="../tags/tag132.xml"/><Relationship Id="rId3" Type="http://schemas.openxmlformats.org/officeDocument/2006/relationships/tags" Target="../tags/tag131.xml"/><Relationship Id="rId2" Type="http://schemas.openxmlformats.org/officeDocument/2006/relationships/tags" Target="../tags/tag130.xml"/><Relationship Id="rId1" Type="http://schemas.openxmlformats.org/officeDocument/2006/relationships/tags" Target="../tags/tag129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tags" Target="../tags/tag140.xml"/><Relationship Id="rId6" Type="http://schemas.openxmlformats.org/officeDocument/2006/relationships/tags" Target="../tags/tag139.xml"/><Relationship Id="rId5" Type="http://schemas.openxmlformats.org/officeDocument/2006/relationships/tags" Target="../tags/tag138.xml"/><Relationship Id="rId4" Type="http://schemas.openxmlformats.org/officeDocument/2006/relationships/tags" Target="../tags/tag137.xml"/><Relationship Id="rId3" Type="http://schemas.openxmlformats.org/officeDocument/2006/relationships/tags" Target="../tags/tag136.xml"/><Relationship Id="rId2" Type="http://schemas.openxmlformats.org/officeDocument/2006/relationships/tags" Target="../tags/tag135.xml"/><Relationship Id="rId1" Type="http://schemas.openxmlformats.org/officeDocument/2006/relationships/tags" Target="../tags/tag13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41.xml"/><Relationship Id="rId1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5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74.xml"/><Relationship Id="rId8" Type="http://schemas.openxmlformats.org/officeDocument/2006/relationships/tags" Target="../tags/tag73.xml"/><Relationship Id="rId7" Type="http://schemas.openxmlformats.org/officeDocument/2006/relationships/tags" Target="../tags/tag72.xml"/><Relationship Id="rId6" Type="http://schemas.openxmlformats.org/officeDocument/2006/relationships/tags" Target="../tags/tag71.xml"/><Relationship Id="rId5" Type="http://schemas.openxmlformats.org/officeDocument/2006/relationships/tags" Target="../tags/tag70.xml"/><Relationship Id="rId4" Type="http://schemas.openxmlformats.org/officeDocument/2006/relationships/tags" Target="../tags/tag69.xml"/><Relationship Id="rId3" Type="http://schemas.openxmlformats.org/officeDocument/2006/relationships/tags" Target="../tags/tag68.xml"/><Relationship Id="rId22" Type="http://schemas.openxmlformats.org/officeDocument/2006/relationships/slideLayout" Target="../slideLayouts/slideLayout1.xml"/><Relationship Id="rId21" Type="http://schemas.openxmlformats.org/officeDocument/2006/relationships/tags" Target="../tags/tag86.xml"/><Relationship Id="rId20" Type="http://schemas.openxmlformats.org/officeDocument/2006/relationships/tags" Target="../tags/tag85.xml"/><Relationship Id="rId2" Type="http://schemas.openxmlformats.org/officeDocument/2006/relationships/tags" Target="../tags/tag67.xml"/><Relationship Id="rId19" Type="http://schemas.openxmlformats.org/officeDocument/2006/relationships/tags" Target="../tags/tag84.xml"/><Relationship Id="rId18" Type="http://schemas.openxmlformats.org/officeDocument/2006/relationships/tags" Target="../tags/tag83.xml"/><Relationship Id="rId17" Type="http://schemas.openxmlformats.org/officeDocument/2006/relationships/tags" Target="../tags/tag82.xml"/><Relationship Id="rId16" Type="http://schemas.openxmlformats.org/officeDocument/2006/relationships/tags" Target="../tags/tag81.xml"/><Relationship Id="rId15" Type="http://schemas.openxmlformats.org/officeDocument/2006/relationships/tags" Target="../tags/tag80.xml"/><Relationship Id="rId14" Type="http://schemas.openxmlformats.org/officeDocument/2006/relationships/tags" Target="../tags/tag79.xml"/><Relationship Id="rId13" Type="http://schemas.openxmlformats.org/officeDocument/2006/relationships/tags" Target="../tags/tag78.xml"/><Relationship Id="rId12" Type="http://schemas.openxmlformats.org/officeDocument/2006/relationships/tags" Target="../tags/tag77.xml"/><Relationship Id="rId11" Type="http://schemas.openxmlformats.org/officeDocument/2006/relationships/tags" Target="../tags/tag76.xml"/><Relationship Id="rId10" Type="http://schemas.openxmlformats.org/officeDocument/2006/relationships/tags" Target="../tags/tag75.xml"/><Relationship Id="rId1" Type="http://schemas.openxmlformats.org/officeDocument/2006/relationships/tags" Target="../tags/tag66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90.xml"/><Relationship Id="rId3" Type="http://schemas.openxmlformats.org/officeDocument/2006/relationships/tags" Target="../tags/tag89.xml"/><Relationship Id="rId2" Type="http://schemas.openxmlformats.org/officeDocument/2006/relationships/tags" Target="../tags/tag88.xml"/><Relationship Id="rId1" Type="http://schemas.openxmlformats.org/officeDocument/2006/relationships/tags" Target="../tags/tag87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tags" Target="../tags/tag91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96.xml"/><Relationship Id="rId2" Type="http://schemas.openxmlformats.org/officeDocument/2006/relationships/tags" Target="../tags/tag95.xml"/><Relationship Id="rId1" Type="http://schemas.openxmlformats.org/officeDocument/2006/relationships/tags" Target="../tags/tag94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99.xml"/><Relationship Id="rId2" Type="http://schemas.openxmlformats.org/officeDocument/2006/relationships/tags" Target="../tags/tag98.xml"/><Relationship Id="rId1" Type="http://schemas.openxmlformats.org/officeDocument/2006/relationships/tags" Target="../tags/tag97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102.xml"/><Relationship Id="rId2" Type="http://schemas.openxmlformats.org/officeDocument/2006/relationships/tags" Target="../tags/tag101.xml"/><Relationship Id="rId1" Type="http://schemas.openxmlformats.org/officeDocument/2006/relationships/tags" Target="../tags/tag100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tags" Target="../tags/tag105.xml"/><Relationship Id="rId2" Type="http://schemas.openxmlformats.org/officeDocument/2006/relationships/tags" Target="../tags/tag104.xml"/><Relationship Id="rId1" Type="http://schemas.openxmlformats.org/officeDocument/2006/relationships/tags" Target="../tags/tag10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603375" y="2111375"/>
            <a:ext cx="957072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endParaRPr lang="zh-CN" altLang="en-US" sz="4000" b="1">
              <a:solidFill>
                <a:srgbClr val="E3CFAF"/>
              </a:solidFill>
            </a:endParaRPr>
          </a:p>
          <a:p>
            <a:pPr algn="ctr"/>
            <a:endParaRPr lang="zh-CN" altLang="en-US" sz="4000" b="1">
              <a:solidFill>
                <a:srgbClr val="E3CFAF"/>
              </a:solidFill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2311400" y="3381375"/>
            <a:ext cx="1285240" cy="504825"/>
          </a:xfrm>
          <a:prstGeom prst="roundRect">
            <a:avLst/>
          </a:prstGeom>
          <a:solidFill>
            <a:srgbClr val="E3CFAF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dist"/>
            <a:r>
              <a:rPr lang="zh-CN" altLang="en-US" sz="2000" b="1">
                <a:solidFill>
                  <a:srgbClr val="6A100D"/>
                </a:solidFill>
              </a:rPr>
              <a:t>申报人</a:t>
            </a:r>
            <a:endParaRPr lang="zh-CN" altLang="en-US" sz="2000" b="1">
              <a:solidFill>
                <a:srgbClr val="6A100D"/>
              </a:solidFill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2311400" y="4322445"/>
            <a:ext cx="1285240" cy="504825"/>
          </a:xfrm>
          <a:prstGeom prst="roundRect">
            <a:avLst/>
          </a:prstGeom>
          <a:solidFill>
            <a:srgbClr val="E3CFAF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dist"/>
            <a:r>
              <a:rPr lang="zh-CN" altLang="en-US" sz="2000" b="1">
                <a:solidFill>
                  <a:srgbClr val="6A100D"/>
                </a:solidFill>
              </a:rPr>
              <a:t>单位职务</a:t>
            </a:r>
            <a:endParaRPr lang="zh-CN" altLang="en-US" sz="2000" b="1">
              <a:solidFill>
                <a:srgbClr val="6A100D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796030" y="3381375"/>
            <a:ext cx="6404610" cy="5048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3796030" y="4322445"/>
            <a:ext cx="6404610" cy="5048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endParaRPr lang="en-US" altLang="zh-CN" sz="2800">
              <a:solidFill>
                <a:schemeClr val="bg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796030" y="3381375"/>
            <a:ext cx="6050280" cy="5048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 anchor="ctr" anchorCtr="0">
            <a:noAutofit/>
          </a:bodyPr>
          <a:p>
            <a:r>
              <a:rPr lang="en-US" altLang="zh-CN" sz="3200">
                <a:solidFill>
                  <a:schemeClr val="accent2">
                    <a:lumMod val="75000"/>
                  </a:schemeClr>
                </a:solidFill>
                <a:latin typeface="思源黑体" panose="020B0500000000000000" charset="-122"/>
                <a:ea typeface="思源黑体" panose="020B0500000000000000" charset="-122"/>
              </a:rPr>
              <a:t>XXX</a:t>
            </a:r>
            <a:endParaRPr lang="en-US" altLang="zh-CN" sz="3200">
              <a:solidFill>
                <a:schemeClr val="accent2">
                  <a:lumMod val="75000"/>
                </a:schemeClr>
              </a:solidFill>
              <a:latin typeface="思源黑体" panose="020B0500000000000000" charset="-122"/>
              <a:ea typeface="思源黑体" panose="020B0500000000000000" charset="-122"/>
            </a:endParaRPr>
          </a:p>
        </p:txBody>
      </p:sp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3796030" y="4322445"/>
            <a:ext cx="6050280" cy="5048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 anchor="ctr" anchorCtr="0">
            <a:noAutofit/>
          </a:bodyPr>
          <a:p>
            <a:r>
              <a:rPr lang="en-US" altLang="zh-CN" sz="3200">
                <a:solidFill>
                  <a:schemeClr val="accent2">
                    <a:lumMod val="75000"/>
                  </a:schemeClr>
                </a:solidFill>
                <a:latin typeface="思源黑体" panose="020B0500000000000000" charset="-122"/>
                <a:ea typeface="思源黑体" panose="020B0500000000000000" charset="-122"/>
              </a:rPr>
              <a:t>XXX</a:t>
            </a:r>
            <a:endParaRPr lang="en-US" altLang="zh-CN" sz="3200">
              <a:solidFill>
                <a:schemeClr val="accent2">
                  <a:lumMod val="75000"/>
                </a:schemeClr>
              </a:solidFill>
              <a:latin typeface="思源黑体" panose="020B0500000000000000" charset="-122"/>
              <a:ea typeface="思源黑体" panose="020B0500000000000000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572895" y="1969135"/>
            <a:ext cx="957072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3600" b="1">
                <a:solidFill>
                  <a:srgbClr val="E3CFAF"/>
                </a:solidFill>
              </a:rPr>
              <a:t>第十三届中国优秀医院基建后勤管理者评选</a:t>
            </a:r>
            <a:endParaRPr lang="zh-CN" altLang="en-US" sz="3600" b="1">
              <a:solidFill>
                <a:srgbClr val="E3CFAF"/>
              </a:solidFill>
            </a:endParaRPr>
          </a:p>
          <a:p>
            <a:pPr algn="ctr"/>
            <a:r>
              <a:rPr lang="zh-CN" altLang="en-US" sz="3600" b="1">
                <a:solidFill>
                  <a:srgbClr val="E3CFAF"/>
                </a:solidFill>
                <a:sym typeface="+mn-ea"/>
              </a:rPr>
              <a:t>基建</a:t>
            </a:r>
            <a:r>
              <a:rPr lang="zh-CN" altLang="en-US" sz="3600" b="1">
                <a:solidFill>
                  <a:srgbClr val="E3CFAF"/>
                </a:solidFill>
                <a:sym typeface="+mn-ea"/>
              </a:rPr>
              <a:t>管理处／</a:t>
            </a:r>
            <a:r>
              <a:rPr lang="zh-CN" altLang="en-US" sz="3600" b="1">
                <a:solidFill>
                  <a:srgbClr val="E3CFAF"/>
                </a:solidFill>
                <a:sym typeface="+mn-ea"/>
              </a:rPr>
              <a:t>科长组</a:t>
            </a:r>
            <a:endParaRPr lang="zh-CN" altLang="en-US" sz="3600" b="1">
              <a:solidFill>
                <a:srgbClr val="E3CFAF"/>
              </a:solidFill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390525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工作成就（</a:t>
            </a:r>
            <a:r>
              <a:rPr lang="en-US" alt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60</a:t>
            </a:r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分）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charset="0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矩形 4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713740" y="346265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>
            <a:off x="713915" y="2961005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713740" y="493522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9" name="矩形 8"/>
          <p:cNvSpPr/>
          <p:nvPr>
            <p:custDataLst>
              <p:tags r:id="rId5"/>
            </p:custDataLst>
          </p:nvPr>
        </p:nvSpPr>
        <p:spPr>
          <a:xfrm>
            <a:off x="713915" y="443357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10" name="矩形 9"/>
          <p:cNvSpPr/>
          <p:nvPr>
            <p:custDataLst>
              <p:tags r:id="rId6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803015" y="348615"/>
            <a:ext cx="35179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填写内容：</a:t>
            </a:r>
            <a:r>
              <a:rPr lang="zh-CN" altLang="en-US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规范管理流程</a:t>
            </a:r>
            <a:r>
              <a:rPr lang="zh-CN" altLang="en-US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（</a:t>
            </a:r>
            <a:r>
              <a:rPr lang="en-US" altLang="zh-CN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20</a:t>
            </a:r>
            <a:r>
              <a:rPr lang="zh-CN" altLang="en-US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分）</a:t>
            </a:r>
            <a:endParaRPr lang="zh-CN" altLang="en-US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charset="0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390525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工作成就（</a:t>
            </a:r>
            <a:r>
              <a:rPr lang="en-US" alt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60</a:t>
            </a:r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分）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charset="0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矩形 4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713740" y="346265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>
            <a:off x="713915" y="2961005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713740" y="493522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9" name="矩形 8"/>
          <p:cNvSpPr/>
          <p:nvPr>
            <p:custDataLst>
              <p:tags r:id="rId5"/>
            </p:custDataLst>
          </p:nvPr>
        </p:nvSpPr>
        <p:spPr>
          <a:xfrm>
            <a:off x="713915" y="443357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10" name="矩形 9"/>
          <p:cNvSpPr/>
          <p:nvPr>
            <p:custDataLst>
              <p:tags r:id="rId6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803015" y="348615"/>
            <a:ext cx="35179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填写内容：</a:t>
            </a:r>
            <a:r>
              <a:rPr lang="zh-CN" altLang="en-US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人才</a:t>
            </a:r>
            <a:r>
              <a:rPr lang="zh-CN" altLang="en-US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培养（</a:t>
            </a:r>
            <a:r>
              <a:rPr lang="en-US" altLang="zh-CN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20</a:t>
            </a:r>
            <a:r>
              <a:rPr lang="zh-CN" altLang="en-US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分）</a:t>
            </a:r>
            <a:endParaRPr lang="zh-CN" altLang="en-US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charset="0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50425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学术成果与荣誉（</a:t>
            </a:r>
            <a:r>
              <a:rPr lang="en-US" alt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20</a:t>
            </a:r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分）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charset="0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032375" y="353695"/>
            <a:ext cx="21037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需为近三年内成果</a:t>
            </a:r>
            <a:endParaRPr lang="zh-CN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charset="0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矩形 4"/>
          <p:cNvSpPr/>
          <p:nvPr>
            <p:custDataLst>
              <p:tags r:id="rId1"/>
            </p:custDataLst>
          </p:nvPr>
        </p:nvSpPr>
        <p:spPr>
          <a:xfrm>
            <a:off x="734060" y="182880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</a:rPr>
              <a:t>主要起草人参与标准制定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（</a:t>
            </a: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2分/项）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☐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       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请列举：</a:t>
            </a:r>
            <a:r>
              <a:rPr 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1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_______________      2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________________ </a:t>
            </a:r>
            <a:endParaRPr lang="en-US" altLang="zh-CN" sz="16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  </a:t>
            </a:r>
            <a:endParaRPr lang="en-US" altLang="zh-CN" sz="16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</a:rPr>
              <a:t>发明人参与发明专利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（</a:t>
            </a: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2分/项）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☐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              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请列举：</a:t>
            </a:r>
            <a:r>
              <a:rPr 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1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_______________      2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________________    </a:t>
            </a:r>
            <a:endParaRPr lang="en-US" altLang="zh-CN" sz="16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ea"/>
            </a:endParaRPr>
          </a:p>
        </p:txBody>
      </p:sp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730885" y="3728720"/>
            <a:ext cx="10357485" cy="288988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第一作者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（</a:t>
            </a: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2分/项）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☐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       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请列举：</a:t>
            </a:r>
            <a:r>
              <a:rPr 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1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_______________      2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________________     3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___________________</a:t>
            </a:r>
            <a:endParaRPr lang="zh-CN" altLang="en-US" sz="16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ea"/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schemeClr val="tx1"/>
              </a:solidFill>
              <a:latin typeface="+mn-ea"/>
              <a:cs typeface="+mn-ea"/>
              <a:sym typeface="+mn-ea"/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通信作者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（</a:t>
            </a: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1分/项）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☐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       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请列举：</a:t>
            </a:r>
            <a:r>
              <a:rPr 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1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_______________      2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________________     3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___________________</a:t>
            </a:r>
            <a:endParaRPr lang="zh-CN" altLang="en-US" sz="16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ea"/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schemeClr val="tx1"/>
              </a:solidFill>
              <a:latin typeface="+mn-ea"/>
              <a:cs typeface="+mn-ea"/>
              <a:sym typeface="+mn-ea"/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共一作者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（</a:t>
            </a: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1分/项）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☐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       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请列举：</a:t>
            </a:r>
            <a:r>
              <a:rPr 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1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_______________      2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________________     3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___________________</a:t>
            </a:r>
            <a:endParaRPr lang="zh-CN" altLang="en-US" sz="16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ea"/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schemeClr val="tx1"/>
              </a:solidFill>
              <a:latin typeface="+mn-ea"/>
              <a:cs typeface="+mn-ea"/>
              <a:sym typeface="+mn-ea"/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共同通信作者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（</a:t>
            </a: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1分/项）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☐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  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请列举：</a:t>
            </a:r>
            <a:r>
              <a:rPr 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1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_______________      2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________________     3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__________________</a:t>
            </a:r>
            <a:endParaRPr lang="en-US" altLang="zh-CN" sz="16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ea"/>
            </a:endParaRPr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>
            <a:off x="730885" y="3050540"/>
            <a:ext cx="9976485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 algn="just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专业期刊发表文章（最高分数限制5分，请在对应项目后框内打</a:t>
            </a:r>
            <a:r>
              <a:rPr lang="en-US" altLang="zh-CN" sz="2000" b="1">
                <a:solidFill>
                  <a:schemeClr val="accent1"/>
                </a:solidFill>
                <a:latin typeface="+mn-ea"/>
                <a:cs typeface="+mn-ea"/>
              </a:rPr>
              <a:t>√</a:t>
            </a: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，并列举对应内容）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10" name="矩形 9"/>
          <p:cNvSpPr/>
          <p:nvPr>
            <p:custDataLst>
              <p:tags r:id="rId4"/>
            </p:custDataLst>
          </p:nvPr>
        </p:nvSpPr>
        <p:spPr>
          <a:xfrm>
            <a:off x="734060" y="1227455"/>
            <a:ext cx="1043051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 algn="just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主要起草人参与标准制定或发明人参与发明专利申请（最高分数限制4分，2分/项</a:t>
            </a:r>
            <a:r>
              <a:rPr lang="en-US" altLang="zh-CN" sz="2000" b="1">
                <a:solidFill>
                  <a:schemeClr val="accent1"/>
                </a:solidFill>
                <a:latin typeface="+mn-ea"/>
                <a:cs typeface="+mn-ea"/>
              </a:rPr>
              <a:t>,</a:t>
            </a: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  <a:sym typeface="+mn-ea"/>
              </a:rPr>
              <a:t>请在对应项目后框内打</a:t>
            </a:r>
            <a:r>
              <a:rPr lang="en-US" altLang="zh-CN" sz="2000" b="1">
                <a:solidFill>
                  <a:schemeClr val="accent1"/>
                </a:solidFill>
                <a:latin typeface="+mn-ea"/>
                <a:cs typeface="+mn-ea"/>
                <a:sym typeface="+mn-ea"/>
              </a:rPr>
              <a:t>√</a:t>
            </a: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  <a:sym typeface="+mn-ea"/>
              </a:rPr>
              <a:t>，并列举对应内容</a:t>
            </a: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）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50425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学术成果与荣誉（</a:t>
            </a:r>
            <a:r>
              <a:rPr lang="en-US" alt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20</a:t>
            </a:r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分）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charset="0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矩形 7"/>
          <p:cNvSpPr/>
          <p:nvPr>
            <p:custDataLst>
              <p:tags r:id="rId1"/>
            </p:custDataLst>
          </p:nvPr>
        </p:nvSpPr>
        <p:spPr>
          <a:xfrm>
            <a:off x="484505" y="1641475"/>
            <a:ext cx="11442065" cy="3206750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 algn="just">
              <a:lnSpc>
                <a:spcPct val="2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国际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（</a:t>
            </a: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3分/项）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☐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       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请列举：</a:t>
            </a:r>
            <a:r>
              <a:rPr 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1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_______________      2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________________ </a:t>
            </a:r>
            <a:endParaRPr lang="zh-CN" altLang="en-US" sz="1600">
              <a:solidFill>
                <a:schemeClr val="tx1"/>
              </a:solidFill>
              <a:latin typeface="+mn-ea"/>
              <a:cs typeface="+mn-ea"/>
              <a:sym typeface="+mn-ea"/>
            </a:endParaRPr>
          </a:p>
          <a:p>
            <a:pPr algn="just">
              <a:lnSpc>
                <a:spcPct val="2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国家级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（</a:t>
            </a: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3分/项）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☐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    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请列举：</a:t>
            </a:r>
            <a:r>
              <a:rPr 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1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_______________      2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________________ </a:t>
            </a:r>
            <a:endParaRPr lang="zh-CN" altLang="en-US" sz="1600">
              <a:solidFill>
                <a:schemeClr val="tx1"/>
              </a:solidFill>
              <a:latin typeface="+mn-ea"/>
              <a:cs typeface="+mn-ea"/>
              <a:sym typeface="+mn-ea"/>
            </a:endParaRPr>
          </a:p>
          <a:p>
            <a:pPr algn="just">
              <a:lnSpc>
                <a:spcPct val="2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行标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（</a:t>
            </a: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1分/项）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☐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       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请列举：</a:t>
            </a:r>
            <a:r>
              <a:rPr 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1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  2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 3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___________4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__________5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__________6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</a:t>
            </a:r>
            <a:endParaRPr lang="zh-CN" altLang="en-US" sz="1600">
              <a:solidFill>
                <a:schemeClr val="tx1"/>
              </a:solidFill>
              <a:latin typeface="+mn-ea"/>
              <a:cs typeface="+mn-ea"/>
              <a:sym typeface="+mn-ea"/>
            </a:endParaRPr>
          </a:p>
          <a:p>
            <a:pPr algn="just">
              <a:lnSpc>
                <a:spcPct val="2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团标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（</a:t>
            </a: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1分/项）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☐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       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请列举：</a:t>
            </a:r>
            <a:r>
              <a:rPr 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1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  2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 3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___________4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__________5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__________6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</a:t>
            </a: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有关规定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（</a:t>
            </a: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1分/项）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☐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  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请列举：</a:t>
            </a:r>
            <a:r>
              <a:rPr 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1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  2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 3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_________4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__________5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____________6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</a:t>
            </a:r>
            <a:endParaRPr lang="en-US" altLang="zh-CN" sz="16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ea"/>
            </a:endParaRPr>
          </a:p>
        </p:txBody>
      </p:sp>
      <p:sp>
        <p:nvSpPr>
          <p:cNvPr id="9" name="矩形 8"/>
          <p:cNvSpPr/>
          <p:nvPr>
            <p:custDataLst>
              <p:tags r:id="rId2"/>
            </p:custDataLst>
          </p:nvPr>
        </p:nvSpPr>
        <p:spPr>
          <a:xfrm>
            <a:off x="649605" y="1253490"/>
            <a:ext cx="106045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 algn="just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参与国标、行标、团标、有关规范制定等（最高分数限制6分，</a:t>
            </a: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  <a:sym typeface="+mn-ea"/>
              </a:rPr>
              <a:t>请在对应项目框后打</a:t>
            </a:r>
            <a:r>
              <a:rPr lang="en-US" altLang="zh-CN" sz="2000" b="1">
                <a:solidFill>
                  <a:schemeClr val="accent1"/>
                </a:solidFill>
                <a:latin typeface="+mn-ea"/>
                <a:cs typeface="+mn-ea"/>
                <a:sym typeface="+mn-ea"/>
              </a:rPr>
              <a:t>√</a:t>
            </a: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  <a:sym typeface="+mn-ea"/>
              </a:rPr>
              <a:t>，并列举对应内容</a:t>
            </a: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）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11" name="矩形 10"/>
          <p:cNvSpPr/>
          <p:nvPr>
            <p:custDataLst>
              <p:tags r:id="rId3"/>
            </p:custDataLst>
          </p:nvPr>
        </p:nvSpPr>
        <p:spPr>
          <a:xfrm>
            <a:off x="649605" y="582739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4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 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请列举：</a:t>
            </a:r>
            <a:r>
              <a:rPr lang="en-US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1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  2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 3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____________4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_____________5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______________</a:t>
            </a:r>
            <a:endParaRPr lang="en-US" altLang="zh-CN" sz="1600">
              <a:solidFill>
                <a:schemeClr val="tx1">
                  <a:lumMod val="65000"/>
                  <a:lumOff val="35000"/>
                </a:schemeClr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12" name="矩形 11"/>
          <p:cNvSpPr/>
          <p:nvPr>
            <p:custDataLst>
              <p:tags r:id="rId4"/>
            </p:custDataLst>
          </p:nvPr>
        </p:nvSpPr>
        <p:spPr>
          <a:xfrm>
            <a:off x="649605" y="5093970"/>
            <a:ext cx="106045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 algn="just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sz="2000" b="1">
                <a:solidFill>
                  <a:schemeClr val="accent1"/>
                </a:solidFill>
                <a:latin typeface="+mn-ea"/>
                <a:cs typeface="+mn-ea"/>
              </a:rPr>
              <a:t>其余荣誉与获奖情况，如参与主持学术研究活动情况、论文获奖情况、个人在医院基建后勤方面获奖情况等。（最多列举5项，1分/项）</a:t>
            </a:r>
            <a:endParaRPr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032375" y="353695"/>
            <a:ext cx="21037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需为近三年内成果</a:t>
            </a:r>
            <a:endParaRPr lang="zh-CN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charset="0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44310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加分项（</a:t>
            </a:r>
            <a:r>
              <a:rPr lang="en-US" alt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5</a:t>
            </a:r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分）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4" name="矩形 23"/>
          <p:cNvSpPr/>
          <p:nvPr>
            <p:custDataLst>
              <p:tags r:id="rId1"/>
            </p:custDataLst>
          </p:nvPr>
        </p:nvSpPr>
        <p:spPr>
          <a:xfrm>
            <a:off x="507365" y="2525368"/>
            <a:ext cx="10752744" cy="823382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请列举：</a:t>
            </a:r>
            <a:r>
              <a:rPr lang="en-US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1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                  2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                              3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</a:t>
            </a:r>
            <a:endParaRPr lang="zh-CN" altLang="en-US" sz="1600">
              <a:solidFill>
                <a:schemeClr val="tx1">
                  <a:lumMod val="65000"/>
                  <a:lumOff val="35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26" name="矩形 25"/>
          <p:cNvSpPr/>
          <p:nvPr>
            <p:custDataLst>
              <p:tags r:id="rId2"/>
            </p:custDataLst>
          </p:nvPr>
        </p:nvSpPr>
        <p:spPr>
          <a:xfrm>
            <a:off x="497461" y="4019569"/>
            <a:ext cx="10752744" cy="823382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请列举：</a:t>
            </a:r>
            <a:r>
              <a:rPr lang="en-US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1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 </a:t>
            </a:r>
            <a:endParaRPr lang="zh-CN" altLang="en-US" sz="1600">
              <a:solidFill>
                <a:schemeClr val="tx1">
                  <a:lumMod val="65000"/>
                  <a:lumOff val="35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27" name="矩形 26"/>
          <p:cNvSpPr/>
          <p:nvPr>
            <p:custDataLst>
              <p:tags r:id="rId3"/>
            </p:custDataLst>
          </p:nvPr>
        </p:nvSpPr>
        <p:spPr>
          <a:xfrm>
            <a:off x="497205" y="3345180"/>
            <a:ext cx="11359515" cy="51879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积极承担社会责任，所在医院在医疗救助、援边援外、抗震救灾、乡村振兴医疗帮扶及应对突发公共卫生事件等工作中取得显著成绩：（3分/项，列出一项即可）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9" name="矩形 28"/>
          <p:cNvSpPr/>
          <p:nvPr>
            <p:custDataLst>
              <p:tags r:id="rId4"/>
            </p:custDataLst>
          </p:nvPr>
        </p:nvSpPr>
        <p:spPr>
          <a:xfrm>
            <a:off x="497205" y="4477385"/>
            <a:ext cx="11246485" cy="51879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所管理医院获得荣誉（</a:t>
            </a: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  <a:sym typeface="+mn-ea"/>
              </a:rPr>
              <a:t>最高分数限制</a:t>
            </a:r>
            <a:r>
              <a:rPr lang="en-US" altLang="zh-CN" sz="2000" b="1">
                <a:solidFill>
                  <a:schemeClr val="accent1"/>
                </a:solidFill>
                <a:latin typeface="+mn-ea"/>
                <a:cs typeface="+mn-ea"/>
                <a:sym typeface="+mn-ea"/>
              </a:rPr>
              <a:t>4</a:t>
            </a: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  <a:sym typeface="+mn-ea"/>
              </a:rPr>
              <a:t>分，请在对应项目后框内打</a:t>
            </a:r>
            <a:r>
              <a:rPr lang="en-US" altLang="zh-CN" sz="2000" b="1">
                <a:solidFill>
                  <a:schemeClr val="accent1"/>
                </a:solidFill>
                <a:latin typeface="+mn-ea"/>
                <a:cs typeface="+mn-ea"/>
                <a:sym typeface="+mn-ea"/>
              </a:rPr>
              <a:t>√</a:t>
            </a: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  <a:sym typeface="+mn-ea"/>
              </a:rPr>
              <a:t>，并列举</a:t>
            </a: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一项对应荣誉即可）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5" name="矩形 24"/>
          <p:cNvSpPr/>
          <p:nvPr>
            <p:custDataLst>
              <p:tags r:id="rId5"/>
            </p:custDataLst>
          </p:nvPr>
        </p:nvSpPr>
        <p:spPr>
          <a:xfrm>
            <a:off x="507365" y="1882654"/>
            <a:ext cx="11245850" cy="518816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 algn="just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所管理医院建设项目曾获“中国十佳医院建筑设计方案”“中国十佳医院室内设计方案”“中国美好医院建设示范奖”这三类奖项（1分/项，最高3分）所管理医院建设项目曾获“中国十佳医院建筑设计方案”“中国十佳医院室内设计方案”“中国美好医院建设示范奖”这三类奖项（1分/项，最高3分）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" name="矩形 1"/>
          <p:cNvSpPr/>
          <p:nvPr>
            <p:custDataLst>
              <p:tags r:id="rId6"/>
            </p:custDataLst>
          </p:nvPr>
        </p:nvSpPr>
        <p:spPr>
          <a:xfrm>
            <a:off x="497840" y="5005705"/>
            <a:ext cx="10752455" cy="1294130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 algn="just">
              <a:lnSpc>
                <a:spcPct val="1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国家级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（</a:t>
            </a: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4分/项）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☐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       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请列举：</a:t>
            </a:r>
            <a:r>
              <a:rPr 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1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  </a:t>
            </a:r>
            <a:endParaRPr lang="en-US" altLang="zh-CN" sz="16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ea"/>
            </a:endParaRPr>
          </a:p>
          <a:p>
            <a:pPr algn="just">
              <a:lnSpc>
                <a:spcPct val="1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省级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（</a:t>
            </a: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3分/项）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☐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       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请列举：</a:t>
            </a:r>
            <a:r>
              <a:rPr 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1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  </a:t>
            </a:r>
            <a:endParaRPr lang="en-US" altLang="zh-CN" sz="16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ea"/>
            </a:endParaRPr>
          </a:p>
          <a:p>
            <a:pPr algn="just">
              <a:lnSpc>
                <a:spcPct val="1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市</a:t>
            </a:r>
            <a:r>
              <a:rPr lang="en-US" altLang="zh-CN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\</a:t>
            </a: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区级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（</a:t>
            </a: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1分/项）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☐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       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请列举：</a:t>
            </a:r>
            <a:r>
              <a:rPr 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1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  2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  3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____________4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</a:t>
            </a:r>
            <a:endParaRPr lang="en-US" altLang="zh-CN" sz="16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ea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791970" y="2816860"/>
            <a:ext cx="860806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7200" b="1">
                <a:solidFill>
                  <a:schemeClr val="bg1"/>
                </a:solidFill>
                <a:latin typeface="Microsoft YaHei Bold" panose="020B0503020204020204" charset="-122"/>
                <a:ea typeface="Microsoft YaHei Bold" panose="020B0503020204020204" charset="-122"/>
              </a:rPr>
              <a:t>谢谢观看</a:t>
            </a:r>
            <a:endParaRPr lang="zh-CN" altLang="en-US" sz="7200" b="1">
              <a:solidFill>
                <a:schemeClr val="bg1"/>
              </a:solidFill>
              <a:latin typeface="Microsoft YaHei Bold" panose="020B0503020204020204" charset="-122"/>
              <a:ea typeface="Microsoft YaHei Bold" panose="020B0503020204020204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sz="3200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宋体" pitchFamily="2" charset="-122"/>
              </a:rPr>
              <a:t>填报须知</a:t>
            </a:r>
            <a:endParaRPr lang="zh-CN" sz="3200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宋体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64578" y="1961515"/>
            <a:ext cx="10062845" cy="293497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p>
            <a:pPr indent="406400" fontAlgn="auto">
              <a:lnSpc>
                <a:spcPct val="150000"/>
              </a:lnSpc>
            </a:pP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1.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PPT资料用于评选展示，页数不多于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40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页，其中图片</a:t>
            </a: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不少于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10</a:t>
            </a: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张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。请务必核实相关信息，材料一经提交不允许修改或替换！</a:t>
            </a:r>
            <a:endParaRPr lang="zh-CN" sz="24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406400" fontAlgn="auto">
              <a:lnSpc>
                <a:spcPct val="150000"/>
              </a:lnSpc>
            </a:pP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.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导出此文件时请保存为PDF格式并完成上传。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indent="406400" fontAlgn="auto">
              <a:lnSpc>
                <a:spcPct val="150000"/>
              </a:lnSpc>
            </a:pP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.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PPT仅是提供大体填写框架，申报人可选择扩充，</a:t>
            </a:r>
            <a:r>
              <a:rPr lang="zh-CN" altLang="en-US" sz="2400" dirty="0">
                <a:solidFill>
                  <a:srgbClr val="D34E4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内容请参考附件“评选细则”，提交报名资料时请删除此页！</a:t>
            </a:r>
            <a:endParaRPr lang="zh-CN" altLang="en-US" sz="2400" dirty="0">
              <a:solidFill>
                <a:srgbClr val="D34E43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宋体" pitchFamily="2" charset="-122"/>
              </a:rPr>
              <a:t>目录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宋体" pitchFamily="2" charset="-122"/>
            </a:endParaRPr>
          </a:p>
        </p:txBody>
      </p:sp>
      <p:grpSp>
        <p:nvGrpSpPr>
          <p:cNvPr id="91" name="组合 90"/>
          <p:cNvGrpSpPr/>
          <p:nvPr/>
        </p:nvGrpSpPr>
        <p:grpSpPr>
          <a:xfrm>
            <a:off x="497840" y="1294765"/>
            <a:ext cx="3159125" cy="4892675"/>
            <a:chOff x="3512" y="1797"/>
            <a:chExt cx="4797" cy="7423"/>
          </a:xfrm>
        </p:grpSpPr>
        <p:grpSp>
          <p:nvGrpSpPr>
            <p:cNvPr id="92" name="组合 91"/>
            <p:cNvGrpSpPr/>
            <p:nvPr/>
          </p:nvGrpSpPr>
          <p:grpSpPr>
            <a:xfrm>
              <a:off x="3512" y="1797"/>
              <a:ext cx="4797" cy="7423"/>
              <a:chOff x="3512" y="1797"/>
              <a:chExt cx="4797" cy="7423"/>
            </a:xfrm>
          </p:grpSpPr>
          <p:grpSp>
            <p:nvGrpSpPr>
              <p:cNvPr id="93" name="组合 92"/>
              <p:cNvGrpSpPr/>
              <p:nvPr/>
            </p:nvGrpSpPr>
            <p:grpSpPr>
              <a:xfrm>
                <a:off x="3512" y="1797"/>
                <a:ext cx="4797" cy="6820"/>
                <a:chOff x="3512" y="1797"/>
                <a:chExt cx="4797" cy="6820"/>
              </a:xfrm>
            </p:grpSpPr>
            <p:grpSp>
              <p:nvGrpSpPr>
                <p:cNvPr id="94" name="组合 93"/>
                <p:cNvGrpSpPr/>
                <p:nvPr/>
              </p:nvGrpSpPr>
              <p:grpSpPr>
                <a:xfrm>
                  <a:off x="6033" y="3318"/>
                  <a:ext cx="1951" cy="2355"/>
                  <a:chOff x="6161" y="3094"/>
                  <a:chExt cx="1951" cy="2355"/>
                </a:xfrm>
              </p:grpSpPr>
              <p:grpSp>
                <p:nvGrpSpPr>
                  <p:cNvPr id="95" name="组合 94"/>
                  <p:cNvGrpSpPr/>
                  <p:nvPr/>
                </p:nvGrpSpPr>
                <p:grpSpPr>
                  <a:xfrm>
                    <a:off x="6161" y="3094"/>
                    <a:ext cx="1951" cy="1934"/>
                    <a:chOff x="6067" y="3178"/>
                    <a:chExt cx="2611" cy="2587"/>
                  </a:xfrm>
                </p:grpSpPr>
                <p:sp>
                  <p:nvSpPr>
                    <p:cNvPr id="96" name="椭圆 95"/>
                    <p:cNvSpPr/>
                    <p:nvPr/>
                  </p:nvSpPr>
                  <p:spPr>
                    <a:xfrm>
                      <a:off x="6162" y="3178"/>
                      <a:ext cx="2517" cy="2517"/>
                    </a:xfrm>
                    <a:prstGeom prst="ellipse">
                      <a:avLst/>
                    </a:prstGeom>
                    <a:noFill/>
                    <a:ln>
                      <a:solidFill>
                        <a:srgbClr val="3C1A05"/>
                      </a:solidFill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1F1EF"/>
                          </a:solidFill>
                        </a14:hiddenFill>
                      </a:ext>
                    </a:ex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 sz="20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p:txBody>
                </p:sp>
                <p:sp>
                  <p:nvSpPr>
                    <p:cNvPr id="97" name="椭圆 96"/>
                    <p:cNvSpPr/>
                    <p:nvPr/>
                  </p:nvSpPr>
                  <p:spPr>
                    <a:xfrm>
                      <a:off x="6067" y="3249"/>
                      <a:ext cx="2517" cy="2517"/>
                    </a:xfrm>
                    <a:prstGeom prst="ellipse">
                      <a:avLst/>
                    </a:prstGeom>
                    <a:solidFill>
                      <a:srgbClr val="F1F1E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 sz="20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p:txBody>
                </p:sp>
              </p:grpSp>
              <p:sp>
                <p:nvSpPr>
                  <p:cNvPr id="98" name="文本框 97"/>
                  <p:cNvSpPr txBox="1"/>
                  <p:nvPr/>
                </p:nvSpPr>
                <p:spPr>
                  <a:xfrm>
                    <a:off x="6663" y="3416"/>
                    <a:ext cx="1081" cy="2033"/>
                  </a:xfrm>
                  <a:prstGeom prst="rect">
                    <a:avLst/>
                  </a:prstGeom>
                  <a:noFill/>
                  <a:ln>
                    <a:gradFill/>
                  </a:ln>
                </p:spPr>
                <p:txBody>
                  <a:bodyPr vert="eaVert" wrap="square" rtlCol="0">
                    <a:spAutoFit/>
                  </a:bodyPr>
                  <a:p>
                    <a:endParaRPr lang="zh-CN" altLang="en-US" sz="36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</p:grpSp>
            <p:grpSp>
              <p:nvGrpSpPr>
                <p:cNvPr id="99" name="组合 98"/>
                <p:cNvGrpSpPr/>
                <p:nvPr/>
              </p:nvGrpSpPr>
              <p:grpSpPr>
                <a:xfrm>
                  <a:off x="3512" y="1797"/>
                  <a:ext cx="4797" cy="6820"/>
                  <a:chOff x="3512" y="1797"/>
                  <a:chExt cx="4797" cy="6820"/>
                </a:xfrm>
              </p:grpSpPr>
              <p:sp>
                <p:nvSpPr>
                  <p:cNvPr id="7" name="文本框 6"/>
                  <p:cNvSpPr txBox="1"/>
                  <p:nvPr/>
                </p:nvSpPr>
                <p:spPr>
                  <a:xfrm>
                    <a:off x="4877" y="2533"/>
                    <a:ext cx="1866" cy="17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pPr algn="ctr"/>
                    <a:endParaRPr lang="zh-CN" altLang="en-US" sz="7200" b="1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sp>
                <p:nvSpPr>
                  <p:cNvPr id="101" name="文本框 100"/>
                  <p:cNvSpPr txBox="1"/>
                  <p:nvPr/>
                </p:nvSpPr>
                <p:spPr>
                  <a:xfrm>
                    <a:off x="3622" y="3660"/>
                    <a:ext cx="1866" cy="14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pPr algn="ctr"/>
                    <a:endParaRPr lang="zh-CN" altLang="en-US" sz="60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cxnSp>
                <p:nvCxnSpPr>
                  <p:cNvPr id="102" name="直接连接符 101"/>
                  <p:cNvCxnSpPr/>
                  <p:nvPr/>
                </p:nvCxnSpPr>
                <p:spPr>
                  <a:xfrm flipH="1">
                    <a:off x="3512" y="4083"/>
                    <a:ext cx="1715" cy="1716"/>
                  </a:xfrm>
                  <a:prstGeom prst="line">
                    <a:avLst/>
                  </a:prstGeom>
                  <a:ln>
                    <a:solidFill>
                      <a:srgbClr val="3D272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3" name="矩形 102"/>
                  <p:cNvSpPr/>
                  <p:nvPr/>
                </p:nvSpPr>
                <p:spPr>
                  <a:xfrm rot="2700000">
                    <a:off x="4258" y="4059"/>
                    <a:ext cx="1000" cy="2433"/>
                  </a:xfrm>
                  <a:prstGeom prst="rect">
                    <a:avLst/>
                  </a:prstGeom>
                  <a:solidFill>
                    <a:srgbClr val="F1F1E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 sz="2000"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cxnSp>
                <p:nvCxnSpPr>
                  <p:cNvPr id="104" name="直接连接符 103"/>
                  <p:cNvCxnSpPr/>
                  <p:nvPr/>
                </p:nvCxnSpPr>
                <p:spPr>
                  <a:xfrm flipH="1">
                    <a:off x="6527" y="2483"/>
                    <a:ext cx="800" cy="800"/>
                  </a:xfrm>
                  <a:prstGeom prst="line">
                    <a:avLst/>
                  </a:prstGeom>
                  <a:ln>
                    <a:solidFill>
                      <a:srgbClr val="3C1A0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" name="直接连接符 104"/>
                  <p:cNvCxnSpPr/>
                  <p:nvPr/>
                </p:nvCxnSpPr>
                <p:spPr>
                  <a:xfrm flipH="1">
                    <a:off x="6975" y="1797"/>
                    <a:ext cx="1334" cy="1350"/>
                  </a:xfrm>
                  <a:prstGeom prst="line">
                    <a:avLst/>
                  </a:prstGeom>
                  <a:ln>
                    <a:solidFill>
                      <a:srgbClr val="3C1A0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6" name="文本框 105"/>
                  <p:cNvSpPr txBox="1"/>
                  <p:nvPr/>
                </p:nvSpPr>
                <p:spPr>
                  <a:xfrm>
                    <a:off x="5109" y="4062"/>
                    <a:ext cx="1866" cy="434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pPr algn="ctr"/>
                    <a:r>
                      <a:rPr lang="zh-CN" altLang="en-US" sz="6000" b="1" dirty="0">
                        <a:solidFill>
                          <a:srgbClr val="3C1A05"/>
                        </a:solidFill>
                        <a:latin typeface="微软雅黑" panose="020B0503020204020204" charset="-122"/>
                        <a:ea typeface="微软雅黑" panose="020B0503020204020204" charset="-122"/>
                      </a:rPr>
                      <a:t>目</a:t>
                    </a:r>
                    <a:endParaRPr lang="zh-CN" altLang="en-US" sz="60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  <a:p>
                    <a:pPr algn="ctr"/>
                    <a:endParaRPr lang="zh-CN" altLang="en-US" sz="60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  <a:p>
                    <a:pPr algn="ctr"/>
                    <a:r>
                      <a:rPr lang="zh-CN" altLang="en-US" sz="6000" b="1" dirty="0">
                        <a:solidFill>
                          <a:srgbClr val="3C1A05"/>
                        </a:solidFill>
                        <a:latin typeface="微软雅黑" panose="020B0503020204020204" charset="-122"/>
                        <a:ea typeface="微软雅黑" panose="020B0503020204020204" charset="-122"/>
                      </a:rPr>
                      <a:t>录</a:t>
                    </a:r>
                    <a:endParaRPr lang="zh-CN" altLang="en-US" sz="60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cxnSp>
                <p:nvCxnSpPr>
                  <p:cNvPr id="107" name="直接连接符 106"/>
                  <p:cNvCxnSpPr/>
                  <p:nvPr/>
                </p:nvCxnSpPr>
                <p:spPr>
                  <a:xfrm>
                    <a:off x="5418" y="4366"/>
                    <a:ext cx="0" cy="3967"/>
                  </a:xfrm>
                  <a:prstGeom prst="line">
                    <a:avLst/>
                  </a:prstGeom>
                  <a:ln>
                    <a:solidFill>
                      <a:srgbClr val="3C1A0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8" name="文本框 107"/>
                  <p:cNvSpPr txBox="1"/>
                  <p:nvPr/>
                </p:nvSpPr>
                <p:spPr>
                  <a:xfrm rot="5400000">
                    <a:off x="3093" y="6495"/>
                    <a:ext cx="3919" cy="32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r>
                      <a:rPr lang="en-US" altLang="zh-CN" sz="800" dirty="0">
                        <a:latin typeface="微软雅黑" panose="020B0503020204020204" charset="-122"/>
                        <a:ea typeface="微软雅黑" panose="020B0503020204020204" charset="-122"/>
                      </a:rPr>
                      <a:t>  </a:t>
                    </a:r>
                    <a:endParaRPr lang="en-US" altLang="zh-CN" sz="800" dirty="0">
                      <a:latin typeface="微软雅黑" panose="020B0503020204020204" charset="-122"/>
                      <a:ea typeface="微软雅黑" panose="020B0503020204020204" charset="-122"/>
                      <a:sym typeface="+mn-ea"/>
                    </a:endParaRPr>
                  </a:p>
                </p:txBody>
              </p:sp>
            </p:grpSp>
          </p:grpSp>
          <p:cxnSp>
            <p:nvCxnSpPr>
              <p:cNvPr id="109" name="直接连接符 108"/>
              <p:cNvCxnSpPr/>
              <p:nvPr/>
            </p:nvCxnSpPr>
            <p:spPr>
              <a:xfrm flipH="1">
                <a:off x="3622" y="7457"/>
                <a:ext cx="800" cy="800"/>
              </a:xfrm>
              <a:prstGeom prst="line">
                <a:avLst/>
              </a:prstGeom>
              <a:ln>
                <a:solidFill>
                  <a:srgbClr val="3C1A0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直接连接符 109"/>
              <p:cNvCxnSpPr/>
              <p:nvPr/>
            </p:nvCxnSpPr>
            <p:spPr>
              <a:xfrm flipH="1">
                <a:off x="6104" y="7870"/>
                <a:ext cx="1334" cy="1350"/>
              </a:xfrm>
              <a:prstGeom prst="line">
                <a:avLst/>
              </a:prstGeom>
              <a:ln>
                <a:solidFill>
                  <a:srgbClr val="3C1A0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1" name="文本框 110"/>
            <p:cNvSpPr txBox="1"/>
            <p:nvPr/>
          </p:nvSpPr>
          <p:spPr>
            <a:xfrm>
              <a:off x="6771" y="5112"/>
              <a:ext cx="633" cy="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dist">
                <a:lnSpc>
                  <a:spcPct val="100000"/>
                </a:lnSpc>
              </a:pPr>
              <a:endParaRPr lang="zh-CN" altLang="en-US" sz="1200" b="1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5" name="矩形: 圆角 4"/>
          <p:cNvSpPr/>
          <p:nvPr>
            <p:custDataLst>
              <p:tags r:id="rId1"/>
            </p:custDataLst>
          </p:nvPr>
        </p:nvSpPr>
        <p:spPr>
          <a:xfrm>
            <a:off x="4417060" y="1154430"/>
            <a:ext cx="6157595" cy="495935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p>
            <a:pPr algn="ctr"/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矩形: 圆角 8"/>
          <p:cNvSpPr/>
          <p:nvPr>
            <p:custDataLst>
              <p:tags r:id="rId2"/>
            </p:custDataLst>
          </p:nvPr>
        </p:nvSpPr>
        <p:spPr>
          <a:xfrm>
            <a:off x="4417060" y="2314575"/>
            <a:ext cx="6157595" cy="495935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p>
            <a:pPr algn="ctr"/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矩形: 圆角 9"/>
          <p:cNvSpPr/>
          <p:nvPr>
            <p:custDataLst>
              <p:tags r:id="rId3"/>
            </p:custDataLst>
          </p:nvPr>
        </p:nvSpPr>
        <p:spPr>
          <a:xfrm>
            <a:off x="4417060" y="3434715"/>
            <a:ext cx="6157595" cy="495935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p>
            <a:pPr algn="ctr"/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矩形: 圆角 10"/>
          <p:cNvSpPr/>
          <p:nvPr>
            <p:custDataLst>
              <p:tags r:id="rId4"/>
            </p:custDataLst>
          </p:nvPr>
        </p:nvSpPr>
        <p:spPr>
          <a:xfrm>
            <a:off x="4417060" y="4534535"/>
            <a:ext cx="6157595" cy="495935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p>
            <a:pPr algn="ctr"/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2" name="直接连接符 11"/>
          <p:cNvCxnSpPr/>
          <p:nvPr>
            <p:custDataLst>
              <p:tags r:id="rId5"/>
            </p:custDataLst>
          </p:nvPr>
        </p:nvCxnSpPr>
        <p:spPr>
          <a:xfrm>
            <a:off x="5671171" y="1722534"/>
            <a:ext cx="803275" cy="0"/>
          </a:xfrm>
          <a:prstGeom prst="line">
            <a:avLst/>
          </a:prstGeom>
          <a:ln w="158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>
            <p:custDataLst>
              <p:tags r:id="rId6"/>
            </p:custDataLst>
          </p:nvPr>
        </p:nvCxnSpPr>
        <p:spPr>
          <a:xfrm>
            <a:off x="5671171" y="2883702"/>
            <a:ext cx="803275" cy="0"/>
          </a:xfrm>
          <a:prstGeom prst="line">
            <a:avLst/>
          </a:prstGeom>
          <a:ln w="158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>
            <p:custDataLst>
              <p:tags r:id="rId7"/>
            </p:custDataLst>
          </p:nvPr>
        </p:nvCxnSpPr>
        <p:spPr>
          <a:xfrm>
            <a:off x="5671171" y="4004230"/>
            <a:ext cx="803275" cy="0"/>
          </a:xfrm>
          <a:prstGeom prst="line">
            <a:avLst/>
          </a:prstGeom>
          <a:ln w="158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>
            <p:custDataLst>
              <p:tags r:id="rId8"/>
            </p:custDataLst>
          </p:nvPr>
        </p:nvCxnSpPr>
        <p:spPr>
          <a:xfrm>
            <a:off x="5671171" y="5104438"/>
            <a:ext cx="803275" cy="0"/>
          </a:xfrm>
          <a:prstGeom prst="line">
            <a:avLst/>
          </a:prstGeom>
          <a:ln w="158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项标题"/>
          <p:cNvSpPr txBox="1"/>
          <p:nvPr>
            <p:custDataLst>
              <p:tags r:id="rId9"/>
            </p:custDataLst>
          </p:nvPr>
        </p:nvSpPr>
        <p:spPr>
          <a:xfrm>
            <a:off x="6452870" y="1322705"/>
            <a:ext cx="3455670" cy="19494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>
              <a:lnSpc>
                <a:spcPct val="100000"/>
              </a:lnSpc>
            </a:pPr>
            <a:r>
              <a:rPr lang="zh-CN" altLang="en-US" sz="2400" b="1" spc="3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个人简介</a:t>
            </a:r>
            <a:endParaRPr lang="zh-CN" altLang="en-US" sz="2400" b="1" spc="3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序号"/>
          <p:cNvSpPr txBox="1"/>
          <p:nvPr>
            <p:custDataLst>
              <p:tags r:id="rId10"/>
            </p:custDataLst>
          </p:nvPr>
        </p:nvSpPr>
        <p:spPr>
          <a:xfrm>
            <a:off x="4509135" y="1234440"/>
            <a:ext cx="1009015" cy="43688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zh-CN" altLang="en-US" sz="28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01</a:t>
            </a:r>
            <a:endParaRPr lang="zh-CN" altLang="en-US" sz="2800" b="1" dirty="0">
              <a:solidFill>
                <a:srgbClr val="3C1A05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8" name="项标题"/>
          <p:cNvSpPr txBox="1"/>
          <p:nvPr>
            <p:custDataLst>
              <p:tags r:id="rId11"/>
            </p:custDataLst>
          </p:nvPr>
        </p:nvSpPr>
        <p:spPr>
          <a:xfrm>
            <a:off x="6452870" y="2484120"/>
            <a:ext cx="3455670" cy="19494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>
              <a:lnSpc>
                <a:spcPct val="100000"/>
              </a:lnSpc>
            </a:pPr>
            <a:r>
              <a:rPr lang="zh-CN" altLang="en-US" sz="2400" b="1" spc="3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党建廉政</a:t>
            </a:r>
            <a:endParaRPr lang="zh-CN" altLang="en-US" sz="2400" b="1" spc="3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序号"/>
          <p:cNvSpPr txBox="1"/>
          <p:nvPr>
            <p:custDataLst>
              <p:tags r:id="rId12"/>
            </p:custDataLst>
          </p:nvPr>
        </p:nvSpPr>
        <p:spPr>
          <a:xfrm>
            <a:off x="4509135" y="2395220"/>
            <a:ext cx="1009015" cy="43688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zh-CN" altLang="en-US" sz="28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</a:t>
            </a:r>
            <a:r>
              <a:rPr lang="en-US" altLang="zh-CN" sz="28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</a:t>
            </a:r>
            <a:endParaRPr lang="en-US" altLang="zh-CN" sz="2800" b="1" dirty="0">
              <a:solidFill>
                <a:srgbClr val="3C1A05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0" name="项标题"/>
          <p:cNvSpPr txBox="1"/>
          <p:nvPr>
            <p:custDataLst>
              <p:tags r:id="rId13"/>
            </p:custDataLst>
          </p:nvPr>
        </p:nvSpPr>
        <p:spPr>
          <a:xfrm>
            <a:off x="6452870" y="3594735"/>
            <a:ext cx="3455670" cy="19494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>
              <a:lnSpc>
                <a:spcPct val="100000"/>
              </a:lnSpc>
            </a:pPr>
            <a:r>
              <a:rPr lang="zh-CN" altLang="en-US" sz="2400" b="1" spc="3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工作成就</a:t>
            </a:r>
            <a:endParaRPr lang="zh-CN" altLang="en-US" sz="2400" b="1" spc="3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序号"/>
          <p:cNvSpPr txBox="1"/>
          <p:nvPr>
            <p:custDataLst>
              <p:tags r:id="rId14"/>
            </p:custDataLst>
          </p:nvPr>
        </p:nvSpPr>
        <p:spPr>
          <a:xfrm>
            <a:off x="4509135" y="3515995"/>
            <a:ext cx="1009015" cy="43688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zh-CN" altLang="en-US" sz="28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</a:t>
            </a:r>
            <a:r>
              <a:rPr lang="en-US" altLang="zh-CN" sz="28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endParaRPr lang="en-US" altLang="zh-CN" sz="2800" b="1" dirty="0">
              <a:solidFill>
                <a:srgbClr val="3C1A05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2" name="序号"/>
          <p:cNvSpPr txBox="1"/>
          <p:nvPr>
            <p:custDataLst>
              <p:tags r:id="rId15"/>
            </p:custDataLst>
          </p:nvPr>
        </p:nvSpPr>
        <p:spPr>
          <a:xfrm>
            <a:off x="4509135" y="4615815"/>
            <a:ext cx="1009015" cy="43688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zh-CN" altLang="en-US" sz="28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</a:t>
            </a:r>
            <a:r>
              <a:rPr lang="en-US" altLang="zh-CN" sz="28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4</a:t>
            </a:r>
            <a:endParaRPr lang="en-US" altLang="zh-CN" sz="2800" b="1" dirty="0">
              <a:solidFill>
                <a:srgbClr val="3C1A05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3" name="项标题"/>
          <p:cNvSpPr txBox="1"/>
          <p:nvPr>
            <p:custDataLst>
              <p:tags r:id="rId16"/>
            </p:custDataLst>
          </p:nvPr>
        </p:nvSpPr>
        <p:spPr>
          <a:xfrm>
            <a:off x="6452870" y="4694555"/>
            <a:ext cx="3455670" cy="19494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>
              <a:lnSpc>
                <a:spcPct val="100000"/>
              </a:lnSpc>
            </a:pPr>
            <a:r>
              <a:rPr lang="zh-CN" altLang="en-US" sz="2400" b="1" spc="3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学术成果与荣誉</a:t>
            </a:r>
            <a:endParaRPr lang="zh-CN" altLang="en-US" sz="2400" b="1" spc="3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矩形: 圆角 10"/>
          <p:cNvSpPr/>
          <p:nvPr>
            <p:custDataLst>
              <p:tags r:id="rId17"/>
            </p:custDataLst>
          </p:nvPr>
        </p:nvSpPr>
        <p:spPr>
          <a:xfrm>
            <a:off x="4416425" y="5483860"/>
            <a:ext cx="6158230" cy="569595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p>
            <a:pPr algn="ctr"/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" name="直接连接符 2"/>
          <p:cNvCxnSpPr/>
          <p:nvPr>
            <p:custDataLst>
              <p:tags r:id="rId18"/>
            </p:custDataLst>
          </p:nvPr>
        </p:nvCxnSpPr>
        <p:spPr>
          <a:xfrm>
            <a:off x="5763246" y="6001058"/>
            <a:ext cx="694690" cy="0"/>
          </a:xfrm>
          <a:prstGeom prst="line">
            <a:avLst/>
          </a:prstGeom>
          <a:ln w="158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序号"/>
          <p:cNvSpPr txBox="1"/>
          <p:nvPr>
            <p:custDataLst>
              <p:tags r:id="rId19"/>
            </p:custDataLst>
          </p:nvPr>
        </p:nvSpPr>
        <p:spPr>
          <a:xfrm>
            <a:off x="4488815" y="5572125"/>
            <a:ext cx="1104900" cy="501015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zh-CN" altLang="en-US" sz="28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</a:t>
            </a:r>
            <a:r>
              <a:rPr lang="en-US" altLang="zh-CN" sz="28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5</a:t>
            </a:r>
            <a:endParaRPr lang="en-US" altLang="zh-CN" sz="2800" b="1" dirty="0">
              <a:solidFill>
                <a:srgbClr val="3C1A05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8" name="项标题"/>
          <p:cNvSpPr txBox="1"/>
          <p:nvPr>
            <p:custDataLst>
              <p:tags r:id="rId20"/>
            </p:custDataLst>
          </p:nvPr>
        </p:nvSpPr>
        <p:spPr>
          <a:xfrm>
            <a:off x="6463030" y="5662295"/>
            <a:ext cx="2990215" cy="22352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>
              <a:lnSpc>
                <a:spcPct val="100000"/>
              </a:lnSpc>
            </a:pPr>
            <a:r>
              <a:rPr lang="zh-CN" altLang="en-US" sz="2400" b="1" spc="3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加分项</a:t>
            </a:r>
            <a:endParaRPr lang="zh-CN" altLang="en-US" sz="2400" b="1" spc="3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2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649607" y="1604643"/>
            <a:ext cx="2590800" cy="36480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600" dirty="0">
                <a:solidFill>
                  <a:schemeClr val="accent4">
                    <a:lumMod val="60000"/>
                    <a:lumOff val="40000"/>
                  </a:schemeClr>
                </a:solidFill>
                <a:latin typeface="思源宋体 CN Light" panose="02020300000000000000" charset="-122"/>
                <a:ea typeface="思源宋体 CN Heavy" panose="02020900000000000000" charset="-122"/>
              </a:rPr>
              <a:t>照片</a:t>
            </a:r>
            <a:endParaRPr lang="zh-CN" altLang="en-US" sz="2600" dirty="0">
              <a:solidFill>
                <a:schemeClr val="accent4">
                  <a:lumMod val="60000"/>
                  <a:lumOff val="40000"/>
                </a:schemeClr>
              </a:solidFill>
              <a:latin typeface="思源宋体 CN Light" panose="02020300000000000000" charset="-122"/>
              <a:ea typeface="思源宋体 CN Heavy" panose="02020900000000000000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49605" y="224790"/>
            <a:ext cx="36468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个人简介（</a:t>
            </a:r>
            <a:r>
              <a:rPr lang="en-US" alt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10</a:t>
            </a:r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分）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charset="0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矩形 2"/>
          <p:cNvSpPr/>
          <p:nvPr>
            <p:custDataLst>
              <p:tags r:id="rId2"/>
            </p:custDataLst>
          </p:nvPr>
        </p:nvSpPr>
        <p:spPr>
          <a:xfrm>
            <a:off x="4790440" y="1446530"/>
            <a:ext cx="6638925" cy="48196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填写</a:t>
            </a: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内容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4" name="矩形 3"/>
          <p:cNvSpPr/>
          <p:nvPr>
            <p:custDataLst>
              <p:tags r:id="rId3"/>
            </p:custDataLst>
          </p:nvPr>
        </p:nvSpPr>
        <p:spPr>
          <a:xfrm>
            <a:off x="4791075" y="1929130"/>
            <a:ext cx="6866890" cy="184594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姓名、单位、职务、专业方向、职称、工作年限、工作内容与职责、本人在此项目中负责内容以及排名、经历等，不局限于所列内容。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文本框 5"/>
          <p:cNvSpPr txBox="1"/>
          <p:nvPr/>
        </p:nvSpPr>
        <p:spPr>
          <a:xfrm>
            <a:off x="649605" y="224790"/>
            <a:ext cx="366776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个人简介（</a:t>
            </a:r>
            <a:r>
              <a:rPr lang="en-US" alt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10</a:t>
            </a:r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分）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charset="0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777875" y="4121785"/>
            <a:ext cx="1041019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职称：</a:t>
            </a:r>
            <a:endParaRPr lang="zh-CN" altLang="en-US" sz="2000">
              <a:solidFill>
                <a:schemeClr val="tx1"/>
              </a:solidFill>
              <a:latin typeface="+mn-ea"/>
              <a:cs typeface="+mn-ea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正高</a:t>
            </a:r>
            <a:r>
              <a:rPr lang="en-US" altLang="zh-CN" sz="20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  </a:t>
            </a:r>
            <a:r>
              <a:rPr lang="zh-CN" altLang="en-US" sz="2000">
                <a:latin typeface="+mn-ea"/>
                <a:cs typeface="+mn-ea"/>
                <a:sym typeface="+mn-ea"/>
              </a:rPr>
              <a:t>☐</a:t>
            </a:r>
            <a:r>
              <a:rPr lang="zh-CN" altLang="en-US" sz="20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（</a:t>
            </a:r>
            <a:r>
              <a:rPr lang="zh-CN" altLang="en-US" sz="2000">
                <a:latin typeface="+mn-ea"/>
                <a:cs typeface="+mn-ea"/>
                <a:sym typeface="+mn-ea"/>
              </a:rPr>
              <a:t>10分</a:t>
            </a:r>
            <a:r>
              <a:rPr lang="zh-CN" altLang="en-US" sz="20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）；副高</a:t>
            </a:r>
            <a:r>
              <a:rPr lang="en-US" altLang="zh-CN" sz="2000">
                <a:latin typeface="+mn-ea"/>
                <a:cs typeface="+mn-ea"/>
                <a:sym typeface="+mn-ea"/>
              </a:rPr>
              <a:t>  </a:t>
            </a:r>
            <a:r>
              <a:rPr lang="zh-CN" altLang="en-US" sz="2000">
                <a:latin typeface="+mn-ea"/>
                <a:cs typeface="+mn-ea"/>
                <a:sym typeface="+mn-ea"/>
              </a:rPr>
              <a:t>☐</a:t>
            </a:r>
            <a:r>
              <a:rPr lang="zh-CN" altLang="en-US" sz="20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（7分）；中级</a:t>
            </a:r>
            <a:r>
              <a:rPr lang="en-US" altLang="zh-CN" sz="20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  </a:t>
            </a:r>
            <a:r>
              <a:rPr lang="zh-CN" altLang="en-US" sz="2000">
                <a:latin typeface="+mn-ea"/>
                <a:cs typeface="+mn-ea"/>
                <a:sym typeface="+mn-ea"/>
              </a:rPr>
              <a:t>☐</a:t>
            </a:r>
            <a:r>
              <a:rPr lang="zh-CN" altLang="en-US" sz="20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（3分）；</a:t>
            </a:r>
            <a:endParaRPr lang="zh-CN" altLang="en-US" sz="2000">
              <a:solidFill>
                <a:schemeClr val="tx1"/>
              </a:solidFill>
              <a:latin typeface="+mn-ea"/>
              <a:cs typeface="+mn-ea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2000">
              <a:solidFill>
                <a:schemeClr val="tx1"/>
              </a:solidFill>
              <a:latin typeface="+mn-ea"/>
              <a:cs typeface="+mn-ea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学历：</a:t>
            </a:r>
            <a:endParaRPr lang="zh-CN" altLang="en-US" sz="2000">
              <a:solidFill>
                <a:schemeClr val="tx1"/>
              </a:solidFill>
              <a:latin typeface="+mn-ea"/>
              <a:cs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博士</a:t>
            </a:r>
            <a:r>
              <a:rPr lang="en-US" altLang="zh-CN" sz="2000">
                <a:latin typeface="+mn-ea"/>
                <a:cs typeface="+mn-ea"/>
                <a:sym typeface="+mn-ea"/>
              </a:rPr>
              <a:t>  </a:t>
            </a:r>
            <a:r>
              <a:rPr lang="zh-CN" altLang="en-US" sz="2000">
                <a:latin typeface="+mn-ea"/>
                <a:cs typeface="+mn-ea"/>
                <a:sym typeface="+mn-ea"/>
              </a:rPr>
              <a:t>☐</a:t>
            </a:r>
            <a:r>
              <a:rPr lang="en-US" altLang="zh-CN" sz="2000">
                <a:latin typeface="+mn-ea"/>
                <a:cs typeface="+mn-ea"/>
                <a:sym typeface="+mn-ea"/>
              </a:rPr>
              <a:t> </a:t>
            </a:r>
            <a:r>
              <a:rPr lang="zh-CN" altLang="en-US" sz="2000">
                <a:latin typeface="+mn-ea"/>
                <a:cs typeface="+mn-ea"/>
                <a:sym typeface="+mn-ea"/>
              </a:rPr>
              <a:t>（</a:t>
            </a:r>
            <a:r>
              <a:rPr lang="zh-CN" altLang="en-US" sz="20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5分）；硕士</a:t>
            </a:r>
            <a:r>
              <a:rPr lang="en-US" altLang="zh-CN" sz="2000">
                <a:latin typeface="+mn-ea"/>
                <a:cs typeface="+mn-ea"/>
                <a:sym typeface="+mn-ea"/>
              </a:rPr>
              <a:t>  </a:t>
            </a:r>
            <a:r>
              <a:rPr lang="zh-CN" altLang="en-US" sz="2000">
                <a:latin typeface="+mn-ea"/>
                <a:cs typeface="+mn-ea"/>
                <a:sym typeface="+mn-ea"/>
              </a:rPr>
              <a:t>☐</a:t>
            </a:r>
            <a:r>
              <a:rPr lang="zh-CN" altLang="en-US" sz="20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（2分）；本科</a:t>
            </a:r>
            <a:r>
              <a:rPr lang="en-US" altLang="zh-CN" sz="2000">
                <a:latin typeface="+mn-ea"/>
                <a:cs typeface="+mn-ea"/>
                <a:sym typeface="+mn-ea"/>
              </a:rPr>
              <a:t>  </a:t>
            </a:r>
            <a:r>
              <a:rPr lang="zh-CN" altLang="en-US" sz="2000">
                <a:latin typeface="+mn-ea"/>
                <a:cs typeface="+mn-ea"/>
                <a:sym typeface="+mn-ea"/>
              </a:rPr>
              <a:t>☐</a:t>
            </a:r>
            <a:r>
              <a:rPr lang="zh-CN" altLang="en-US" sz="20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（0.5分）。</a:t>
            </a:r>
            <a:endParaRPr lang="zh-CN" altLang="en-US" sz="2000">
              <a:solidFill>
                <a:schemeClr val="tx1"/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3" name="矩形 2"/>
          <p:cNvSpPr/>
          <p:nvPr>
            <p:custDataLst>
              <p:tags r:id="rId2"/>
            </p:custDataLst>
          </p:nvPr>
        </p:nvSpPr>
        <p:spPr>
          <a:xfrm>
            <a:off x="649605" y="1432560"/>
            <a:ext cx="7228840" cy="82296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  <a:sym typeface="+mn-ea"/>
              </a:rPr>
              <a:t>学历以及职称情况请按以下维度，在符合项目框内分别打√</a:t>
            </a:r>
            <a:br>
              <a:rPr lang="zh-CN" altLang="en-US" sz="2000" b="1">
                <a:solidFill>
                  <a:schemeClr val="accent1"/>
                </a:solidFill>
                <a:latin typeface="+mn-ea"/>
                <a:cs typeface="+mn-ea"/>
                <a:sym typeface="+mn-ea"/>
              </a:rPr>
            </a:b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386397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党建廉政（</a:t>
            </a:r>
            <a:r>
              <a:rPr lang="en-US" alt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10</a:t>
            </a:r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分）</a:t>
            </a:r>
            <a:endParaRPr lang="en-US" altLang="zh-CN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charset="0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矩形 2"/>
          <p:cNvSpPr/>
          <p:nvPr>
            <p:custDataLst>
              <p:tags r:id="rId1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填写内容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>
          <a:xfrm>
            <a:off x="916940" y="1990725"/>
            <a:ext cx="10357485" cy="3594496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7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①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坚持习近平新时代中国特色社会主义思想，贯彻落实党和国家关于卫生健康工作的决策部署。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7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②</a:t>
            </a: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关于行风廉政方面的自查、管理及学习情况。极加强医院人才队伍建设，具有较高的管理水平和领导能力。</a:t>
            </a: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③可从组织制度、考核管理办法、宣传教育活动、督查考核机制等方面论述。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390525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工作成就（</a:t>
            </a:r>
            <a:r>
              <a:rPr lang="en-US" alt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60</a:t>
            </a:r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分）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charset="0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矩形 2"/>
          <p:cNvSpPr/>
          <p:nvPr>
            <p:custDataLst>
              <p:tags r:id="rId1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填写内容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>
          <a:xfrm>
            <a:off x="916940" y="1990725"/>
            <a:ext cx="10357485" cy="3594496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说明：工作成就部分由项目建设（</a:t>
            </a:r>
            <a:r>
              <a:rPr lang="en-US" altLang="zh-CN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20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分）、规范管理流程（</a:t>
            </a:r>
            <a:r>
              <a:rPr lang="en-US" altLang="zh-CN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20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分）以及人才培养（</a:t>
            </a:r>
            <a:r>
              <a:rPr lang="en-US" altLang="zh-CN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20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分）三大部分构成，具体填写维度可参考下一页；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列举工作实效项目内容需为近三年内内容。可附工作项目、工作实效、</a:t>
            </a:r>
            <a:r>
              <a:rPr lang="en-US" altLang="zh-CN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PDF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等内容进行补充说明；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可突出本人在此项目中负责内容以及排名、本人一项或多项优秀项目经验、负责项目获标志性奖项内容情况、受表彰情况、杰出工作成果，具有示范性可传播性内容等。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7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7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390525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工作成就（</a:t>
            </a:r>
            <a:r>
              <a:rPr lang="en-US" alt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60</a:t>
            </a:r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分）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charset="0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矩形 2"/>
          <p:cNvSpPr/>
          <p:nvPr>
            <p:custDataLst>
              <p:tags r:id="rId1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填写内容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9" name="矩形 8"/>
          <p:cNvSpPr/>
          <p:nvPr>
            <p:custDataLst>
              <p:tags r:id="rId2"/>
            </p:custDataLst>
          </p:nvPr>
        </p:nvSpPr>
        <p:spPr>
          <a:xfrm>
            <a:off x="916940" y="1990725"/>
            <a:ext cx="10357485" cy="3594496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（</a:t>
            </a:r>
            <a:r>
              <a:rPr lang="en-US" altLang="zh-CN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1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）项目建设（</a:t>
            </a:r>
            <a:r>
              <a:rPr lang="en-US" altLang="zh-CN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20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分）：从人员分工、获奖情况、措施与成果、创新与应用、工作项目、工作实效、工作成就等方面论述近三年医疗建设项目管理基本情况，需覆盖：</a:t>
            </a:r>
            <a:r>
              <a:rPr lang="en-US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①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竣工</a:t>
            </a:r>
            <a:r>
              <a:rPr lang="en-US" altLang="zh-CN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 / 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在建项目的管理措施、成果及经济性分析；</a:t>
            </a:r>
            <a:r>
              <a:rPr lang="en-US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②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新技术、新材料、创新方案应用及智慧基建、人工智能智慧医疗落地情况；</a:t>
            </a:r>
            <a:r>
              <a:rPr lang="en-US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③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项目管理人员分工及获奖详情。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（</a:t>
            </a:r>
            <a:r>
              <a:rPr lang="en-US" altLang="zh-CN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2</a:t>
            </a: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）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规范管理流程</a:t>
            </a: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（</a:t>
            </a:r>
            <a:r>
              <a:rPr lang="en-US" altLang="zh-CN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20</a:t>
            </a: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分）</a:t>
            </a: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：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从项目立项、可行性研究、设计、前期准备、组织实施、项目材料</a:t>
            </a:r>
            <a:r>
              <a:rPr lang="en-US" altLang="zh-CN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 / 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设备采购、质量进度投资管控、降本增效、后续医院验收等各工作流程，及智慧基建、人工智能智慧医疗等方面论述，请主要写出一项或多项工作成果，明确工作重点、亮点</a:t>
            </a:r>
            <a:r>
              <a:rPr lang="en-US" altLang="zh-CN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 / 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创新点及执行方式，补充档案资料管理完善情况及对后续工作的支撑作用。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（</a:t>
            </a:r>
            <a:r>
              <a:rPr lang="en-US" altLang="zh-CN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3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）人才培养（</a:t>
            </a:r>
            <a:r>
              <a:rPr lang="en-US" altLang="zh-CN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20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分）：从人才队伍建设方案、培养办法、培养成果方面论述基建管理团队建设情况。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390525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工作成就（</a:t>
            </a:r>
            <a:r>
              <a:rPr lang="en-US" alt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60</a:t>
            </a:r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分）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charset="0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矩形 4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713740" y="346265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>
            <a:off x="713915" y="2961005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713740" y="493522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9" name="矩形 8"/>
          <p:cNvSpPr/>
          <p:nvPr>
            <p:custDataLst>
              <p:tags r:id="rId5"/>
            </p:custDataLst>
          </p:nvPr>
        </p:nvSpPr>
        <p:spPr>
          <a:xfrm>
            <a:off x="713915" y="443357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10" name="矩形 9"/>
          <p:cNvSpPr/>
          <p:nvPr>
            <p:custDataLst>
              <p:tags r:id="rId6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803015" y="348615"/>
            <a:ext cx="35179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填写内容：</a:t>
            </a:r>
            <a:r>
              <a:rPr lang="zh-CN" altLang="en-US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项目建设（</a:t>
            </a:r>
            <a:r>
              <a:rPr lang="en-US" altLang="zh-CN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20</a:t>
            </a:r>
            <a:r>
              <a:rPr lang="zh-CN" altLang="en-US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分）</a:t>
            </a:r>
            <a:endParaRPr lang="zh-CN" altLang="en-US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charset="0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7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08.7478881835938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01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08.7478881835938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02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03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04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10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106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10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10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0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11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11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113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11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11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1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17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18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11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12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12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2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24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width&quot;:392.04827880859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25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1.15,&quot;top&quot;:113.95105590820313,&quot;width&quot;:821.9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12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1.15,&quot;top&quot;:113.95105590820313,&quot;width&quot;:821.9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12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392.04827880859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28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29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width&quot;:392.04827880859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width&quot;:392.04827880859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131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width&quot;:392.04827880859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13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width&quot;:392.04827880859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13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34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39.95,&quot;top&quot;:111.87605590820313,&quot;width&quot;:894.4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35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39.95,&quot;top&quot;:111.87605590820313,&quot;width&quot;:894.4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13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39.95,&quot;top&quot;:111.87605590820313,&quot;width&quot;:894.4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13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39.95,&quot;top&quot;:111.87605590820313,&quot;width&quot;:894.4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13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39.95,&quot;top&quot;:111.87605590820313,&quot;width&quot;:894.4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39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39.95,&quot;top&quot;:111.87605590820313,&quot;width&quot;:894.4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41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42.xml><?xml version="1.0" encoding="utf-8"?>
<p:tagLst xmlns:p="http://schemas.openxmlformats.org/presentationml/2006/main">
  <p:tag name="commondata" val="eyJoZGlkIjoiNGRiMmI1MWQ4MTcyZDUzYzdlOWM1MTRmNDg0NjZmNGQifQ==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6.xml><?xml version="1.0" encoding="utf-8"?>
<p:tagLst xmlns:p="http://schemas.openxmlformats.org/presentationml/2006/main">
  <p:tag name="KSO_WM_UNIT_TYPE" val="l_h_i"/>
  <p:tag name="KSO_WM_UNIT_INDEX" val="1_1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1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10.164764625369,&quot;left&quot;:347.75,&quot;top&quot;:68.03523537463093,&quot;width&quot;:520.6250393700786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67.xml><?xml version="1.0" encoding="utf-8"?>
<p:tagLst xmlns:p="http://schemas.openxmlformats.org/presentationml/2006/main">
  <p:tag name="KSO_WM_UNIT_TYPE" val="l_h_i"/>
  <p:tag name="KSO_WM_UNIT_INDEX" val="1_2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2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10.164764625369,&quot;left&quot;:347.75,&quot;top&quot;:68.03523537463093,&quot;width&quot;:520.6250393700786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68.xml><?xml version="1.0" encoding="utf-8"?>
<p:tagLst xmlns:p="http://schemas.openxmlformats.org/presentationml/2006/main">
  <p:tag name="KSO_WM_UNIT_TYPE" val="l_h_i"/>
  <p:tag name="KSO_WM_UNIT_INDEX" val="1_3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3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10.164764625369,&quot;left&quot;:347.75,&quot;top&quot;:68.03523537463093,&quot;width&quot;:520.6250393700786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69.xml><?xml version="1.0" encoding="utf-8"?>
<p:tagLst xmlns:p="http://schemas.openxmlformats.org/presentationml/2006/main">
  <p:tag name="KSO_WM_UNIT_TYPE" val="l_h_i"/>
  <p:tag name="KSO_WM_UNIT_INDEX" val="1_4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4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10.164764625369,&quot;left&quot;:347.75,&quot;top&quot;:68.03523537463093,&quot;width&quot;:520.6250393700786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TYPE" val="l_h_i"/>
  <p:tag name="KSO_WM_UNIT_INDEX" val="1_1_2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1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10.164764625369,&quot;left&quot;:347.75,&quot;top&quot;:68.03523537463093,&quot;width&quot;:520.6250393700786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71.xml><?xml version="1.0" encoding="utf-8"?>
<p:tagLst xmlns:p="http://schemas.openxmlformats.org/presentationml/2006/main">
  <p:tag name="KSO_WM_UNIT_TYPE" val="l_h_i"/>
  <p:tag name="KSO_WM_UNIT_INDEX" val="1_2_2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2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10.164764625369,&quot;left&quot;:347.75,&quot;top&quot;:68.03523537463093,&quot;width&quot;:520.6250393700786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72.xml><?xml version="1.0" encoding="utf-8"?>
<p:tagLst xmlns:p="http://schemas.openxmlformats.org/presentationml/2006/main">
  <p:tag name="KSO_WM_UNIT_TYPE" val="l_h_i"/>
  <p:tag name="KSO_WM_UNIT_INDEX" val="1_3_2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3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10.164764625369,&quot;left&quot;:347.75,&quot;top&quot;:68.03523537463093,&quot;width&quot;:520.6250393700786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73.xml><?xml version="1.0" encoding="utf-8"?>
<p:tagLst xmlns:p="http://schemas.openxmlformats.org/presentationml/2006/main">
  <p:tag name="KSO_WM_UNIT_TYPE" val="l_h_i"/>
  <p:tag name="KSO_WM_UNIT_INDEX" val="1_4_2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4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10.164764625369,&quot;left&quot;:347.75,&quot;top&quot;:68.03523537463093,&quot;width&quot;:520.6250393700786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74.xml><?xml version="1.0" encoding="utf-8"?>
<p:tagLst xmlns:p="http://schemas.openxmlformats.org/presentationml/2006/main">
  <p:tag name="KSO_WM_UNIT_TYPE" val="l_h_f"/>
  <p:tag name="KSO_WM_UNIT_INDEX" val="1_1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f*1_1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UNIT_SUBTYPE" val="a"/>
  <p:tag name="KSO_WM_UNIT_VALUE" val="14"/>
  <p:tag name="KSO_WM_DIAGRAM_MAX_ITEMCNT" val="6"/>
  <p:tag name="KSO_WM_DIAGRAM_MIN_ITEMCNT" val="2"/>
  <p:tag name="KSO_WM_DIAGRAM_VIRTUALLY_FRAME" val="{&quot;height&quot;:410.164764625369,&quot;left&quot;:347.75,&quot;top&quot;:68.03523537463093,&quot;width&quot;:520.625039370078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333333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录项标题"/>
  <p:tag name="KSO_WM_UNIT_TEXT_TYPE" val="1"/>
</p:tagLst>
</file>

<file path=ppt/tags/tag75.xml><?xml version="1.0" encoding="utf-8"?>
<p:tagLst xmlns:p="http://schemas.openxmlformats.org/presentationml/2006/main">
  <p:tag name="KSO_WM_UNIT_TYPE" val="l_h_i"/>
  <p:tag name="KSO_WM_UNIT_SUBTYPE" val="d"/>
  <p:tag name="KSO_WM_UNIT_INDEX" val="1_1_3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1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10.164764625369,&quot;left&quot;:347.75,&quot;top&quot;:68.03523537463093,&quot;width&quot;:520.625039370078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76.xml><?xml version="1.0" encoding="utf-8"?>
<p:tagLst xmlns:p="http://schemas.openxmlformats.org/presentationml/2006/main">
  <p:tag name="KSO_WM_UNIT_TYPE" val="l_h_f"/>
  <p:tag name="KSO_WM_UNIT_INDEX" val="1_2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f*1_2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UNIT_SUBTYPE" val="a"/>
  <p:tag name="KSO_WM_UNIT_VALUE" val="14"/>
  <p:tag name="KSO_WM_DIAGRAM_MAX_ITEMCNT" val="6"/>
  <p:tag name="KSO_WM_DIAGRAM_MIN_ITEMCNT" val="2"/>
  <p:tag name="KSO_WM_DIAGRAM_VIRTUALLY_FRAME" val="{&quot;height&quot;:410.164764625369,&quot;left&quot;:347.75,&quot;top&quot;:68.03523537463093,&quot;width&quot;:520.625039370078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333333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录项标题"/>
  <p:tag name="KSO_WM_UNIT_TEXT_TYPE" val="1"/>
</p:tagLst>
</file>

<file path=ppt/tags/tag77.xml><?xml version="1.0" encoding="utf-8"?>
<p:tagLst xmlns:p="http://schemas.openxmlformats.org/presentationml/2006/main">
  <p:tag name="KSO_WM_UNIT_TYPE" val="l_h_i"/>
  <p:tag name="KSO_WM_UNIT_SUBTYPE" val="d"/>
  <p:tag name="KSO_WM_UNIT_INDEX" val="1_2_3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2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10.164764625369,&quot;left&quot;:347.75,&quot;top&quot;:68.03523537463093,&quot;width&quot;:520.625039370078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78.xml><?xml version="1.0" encoding="utf-8"?>
<p:tagLst xmlns:p="http://schemas.openxmlformats.org/presentationml/2006/main">
  <p:tag name="KSO_WM_UNIT_TYPE" val="l_h_f"/>
  <p:tag name="KSO_WM_UNIT_INDEX" val="1_3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f*1_3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UNIT_SUBTYPE" val="a"/>
  <p:tag name="KSO_WM_UNIT_VALUE" val="14"/>
  <p:tag name="KSO_WM_DIAGRAM_MAX_ITEMCNT" val="6"/>
  <p:tag name="KSO_WM_DIAGRAM_MIN_ITEMCNT" val="2"/>
  <p:tag name="KSO_WM_DIAGRAM_VIRTUALLY_FRAME" val="{&quot;height&quot;:410.164764625369,&quot;left&quot;:347.75,&quot;top&quot;:68.03523537463093,&quot;width&quot;:520.625039370078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333333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录项标题"/>
  <p:tag name="KSO_WM_UNIT_TEXT_TYPE" val="1"/>
</p:tagLst>
</file>

<file path=ppt/tags/tag79.xml><?xml version="1.0" encoding="utf-8"?>
<p:tagLst xmlns:p="http://schemas.openxmlformats.org/presentationml/2006/main">
  <p:tag name="KSO_WM_UNIT_TYPE" val="l_h_i"/>
  <p:tag name="KSO_WM_UNIT_SUBTYPE" val="d"/>
  <p:tag name="KSO_WM_UNIT_INDEX" val="1_3_3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3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10.164764625369,&quot;left&quot;:347.75,&quot;top&quot;:68.03523537463093,&quot;width&quot;:520.625039370078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TYPE" val="l_h_i"/>
  <p:tag name="KSO_WM_UNIT_SUBTYPE" val="d"/>
  <p:tag name="KSO_WM_UNIT_INDEX" val="1_4_3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4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10.164764625369,&quot;left&quot;:347.75,&quot;top&quot;:68.03523537463093,&quot;width&quot;:520.625039370078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81.xml><?xml version="1.0" encoding="utf-8"?>
<p:tagLst xmlns:p="http://schemas.openxmlformats.org/presentationml/2006/main">
  <p:tag name="KSO_WM_UNIT_TYPE" val="l_h_f"/>
  <p:tag name="KSO_WM_UNIT_INDEX" val="1_4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f*1_4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UNIT_SUBTYPE" val="a"/>
  <p:tag name="KSO_WM_UNIT_VALUE" val="14"/>
  <p:tag name="KSO_WM_DIAGRAM_MAX_ITEMCNT" val="6"/>
  <p:tag name="KSO_WM_DIAGRAM_MIN_ITEMCNT" val="2"/>
  <p:tag name="KSO_WM_DIAGRAM_VIRTUALLY_FRAME" val="{&quot;height&quot;:410.164764625369,&quot;left&quot;:347.75,&quot;top&quot;:68.03523537463093,&quot;width&quot;:520.625039370078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333333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录项标题"/>
  <p:tag name="KSO_WM_UNIT_TEXT_TYPE" val="1"/>
</p:tagLst>
</file>

<file path=ppt/tags/tag82.xml><?xml version="1.0" encoding="utf-8"?>
<p:tagLst xmlns:p="http://schemas.openxmlformats.org/presentationml/2006/main">
  <p:tag name="KSO_WM_UNIT_TYPE" val="l_h_i"/>
  <p:tag name="KSO_WM_UNIT_INDEX" val="1_4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4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10.164764625369,&quot;left&quot;:347.75,&quot;top&quot;:68.03523537463093,&quot;width&quot;:520.6250393700786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83.xml><?xml version="1.0" encoding="utf-8"?>
<p:tagLst xmlns:p="http://schemas.openxmlformats.org/presentationml/2006/main">
  <p:tag name="KSO_WM_UNIT_TYPE" val="l_h_i"/>
  <p:tag name="KSO_WM_UNIT_INDEX" val="1_4_2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4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10.164764625369,&quot;left&quot;:347.75,&quot;top&quot;:68.03523537463093,&quot;width&quot;:520.6250393700786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84.xml><?xml version="1.0" encoding="utf-8"?>
<p:tagLst xmlns:p="http://schemas.openxmlformats.org/presentationml/2006/main">
  <p:tag name="KSO_WM_UNIT_TYPE" val="l_h_i"/>
  <p:tag name="KSO_WM_UNIT_SUBTYPE" val="d"/>
  <p:tag name="KSO_WM_UNIT_INDEX" val="1_4_3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4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10.164764625369,&quot;left&quot;:347.75,&quot;top&quot;:68.03523537463093,&quot;width&quot;:520.625039370078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85.xml><?xml version="1.0" encoding="utf-8"?>
<p:tagLst xmlns:p="http://schemas.openxmlformats.org/presentationml/2006/main">
  <p:tag name="KSO_WM_UNIT_TYPE" val="l_h_f"/>
  <p:tag name="KSO_WM_UNIT_INDEX" val="1_4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f*1_4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UNIT_SUBTYPE" val="a"/>
  <p:tag name="KSO_WM_UNIT_VALUE" val="14"/>
  <p:tag name="KSO_WM_DIAGRAM_MAX_ITEMCNT" val="6"/>
  <p:tag name="KSO_WM_DIAGRAM_MIN_ITEMCNT" val="2"/>
  <p:tag name="KSO_WM_DIAGRAM_VIRTUALLY_FRAME" val="{&quot;height&quot;:410.164764625369,&quot;left&quot;:347.75,&quot;top&quot;:68.03523537463093,&quot;width&quot;:520.625039370078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333333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录项标题"/>
  <p:tag name="KSO_WM_UNIT_TEXT_TYPE" val="1"/>
</p:tagLst>
</file>

<file path=ppt/tags/tag8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87.xml><?xml version="1.0" encoding="utf-8"?>
<p:tagLst xmlns:p="http://schemas.openxmlformats.org/presentationml/2006/main">
  <p:tag name="KSO_WM_BEAUTIFY_FLAG" val=""/>
</p:tagLst>
</file>

<file path=ppt/tags/tag8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138.3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89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138.3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9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9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138.3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9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9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08.7478881835938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95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08.7478881835938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9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9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08.7478881835938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98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08.7478881835938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9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3413</Words>
  <Application>WPS Office WWO_dingtalk_20240221035043-c523bba0e7</Application>
  <PresentationFormat>宽屏</PresentationFormat>
  <Paragraphs>192</Paragraphs>
  <Slides>15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14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30" baseType="lpstr">
      <vt:lpstr>Arial</vt:lpstr>
      <vt:lpstr>宋体</vt:lpstr>
      <vt:lpstr>Wingdings</vt:lpstr>
      <vt:lpstr>Wingdings</vt:lpstr>
      <vt:lpstr>Kingsoft Confetti</vt:lpstr>
      <vt:lpstr>思源黑体</vt:lpstr>
      <vt:lpstr>汉仪旗黑KW 55S</vt:lpstr>
      <vt:lpstr>微软雅黑</vt:lpstr>
      <vt:lpstr>思源宋体 CN Light</vt:lpstr>
      <vt:lpstr>汉仪书宋二KW</vt:lpstr>
      <vt:lpstr>思源宋体 CN Heavy</vt:lpstr>
      <vt:lpstr>Calibri</vt:lpstr>
      <vt:lpstr>Microsoft YaHei Bold</vt:lpstr>
      <vt:lpstr>Noto Serif CJK SC</vt:lpstr>
      <vt:lpstr>WPS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含</cp:lastModifiedBy>
  <dcterms:created xsi:type="dcterms:W3CDTF">2025-09-28T03:59:01Z</dcterms:created>
  <dcterms:modified xsi:type="dcterms:W3CDTF">2025-09-28T03:59:01Z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2052-0.0.0.0</vt:lpwstr>
  </property>
  <property fmtid="{D5CDD505-2E9C-101B-9397-08002B2CF9AE}" pid="3" name="ICV">
    <vt:lpwstr>2F2DF2166D89421DAC936C1D2FC8D865_13</vt:lpwstr>
  </property>
</Properties>
</file>