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67" r:id="rId5"/>
    <p:sldId id="287" r:id="rId6"/>
    <p:sldId id="294" r:id="rId7"/>
    <p:sldId id="288" r:id="rId8"/>
    <p:sldId id="295" r:id="rId9"/>
    <p:sldId id="296" r:id="rId10"/>
    <p:sldId id="297" r:id="rId11"/>
    <p:sldId id="291" r:id="rId12"/>
    <p:sldId id="292" r:id="rId13"/>
    <p:sldId id="258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25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</a:t>
            </a:r>
            <a:r>
              <a:rPr lang="zh-CN" altLang="en-US" sz="4000" b="1">
                <a:solidFill>
                  <a:srgbClr val="E3CFAF"/>
                </a:solidFill>
              </a:rPr>
              <a:t>十届中国十佳医院机电工程师评选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35137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行业推荐信。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本人担任的社会职务。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2"/>
            </p:custDataLst>
          </p:nvPr>
        </p:nvSpPr>
        <p:spPr>
          <a:xfrm>
            <a:off x="4417198" y="164687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3"/>
            </p:custDataLst>
          </p:nvPr>
        </p:nvSpPr>
        <p:spPr>
          <a:xfrm>
            <a:off x="4417198" y="307749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4"/>
            </p:custDataLst>
          </p:nvPr>
        </p:nvSpPr>
        <p:spPr>
          <a:xfrm>
            <a:off x="4417198" y="445413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671171" y="210035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671171" y="358537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671171" y="495165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8"/>
            </p:custDataLst>
          </p:nvPr>
        </p:nvSpPr>
        <p:spPr>
          <a:xfrm>
            <a:off x="6924731" y="184484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9"/>
            </p:custDataLst>
          </p:nvPr>
        </p:nvSpPr>
        <p:spPr>
          <a:xfrm>
            <a:off x="4508869" y="173839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0"/>
            </p:custDataLst>
          </p:nvPr>
        </p:nvSpPr>
        <p:spPr>
          <a:xfrm>
            <a:off x="6924731" y="331931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1"/>
            </p:custDataLst>
          </p:nvPr>
        </p:nvSpPr>
        <p:spPr>
          <a:xfrm>
            <a:off x="4508869" y="319102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2"/>
            </p:custDataLst>
          </p:nvPr>
        </p:nvSpPr>
        <p:spPr>
          <a:xfrm>
            <a:off x="6924731" y="466399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3"/>
            </p:custDataLst>
          </p:nvPr>
        </p:nvSpPr>
        <p:spPr>
          <a:xfrm>
            <a:off x="4508869" y="453570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713740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056642" y="1638298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姓名、性别、出生年月、从业时间、学历、取得相应资格认证。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从业经历简介。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713740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主持或参与的医院建设项目名称、项目角色、负责具体内容及成果。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论述参与的国标、行标、团标等规范制定情况，主持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参与的专利申请或技术课题数量，在专业期刊公开发表的学术文章。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论述本人参与主持学术研究活动次数、获奖等级及排名、获奖项目数量与案例。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commondata" val="eyJoZGlkIjoiMGMyZDBlYTRiMzVjYWVlZWQzZjI0ZmQ4NDk5MGEwYWY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WPS Office WWO_dingtalk_20240221035043-c523bba0e7</Application>
  <PresentationFormat>宽屏</PresentationFormat>
  <Paragraphs>133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思源宋体 CN Light</vt:lpstr>
      <vt:lpstr>思源宋体 CN Heavy</vt:lpstr>
      <vt:lpstr>Microsoft YaHei Bold</vt:lpstr>
      <vt:lpstr>Noto Serif CJK SC</vt:lpstr>
      <vt:lpstr>汉仪书宋二KW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2025-10-09T09:15:11Z</dcterms:created>
  <dcterms:modified xsi:type="dcterms:W3CDTF">2025-10-09T09:15:11Z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5F46C8762BE84649B3C50E063165D9F8_13</vt:lpwstr>
  </property>
</Properties>
</file>