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3"/>
    <p:sldId id="257" r:id="rId4"/>
    <p:sldId id="267" r:id="rId5"/>
    <p:sldId id="264" r:id="rId6"/>
    <p:sldId id="282" r:id="rId7"/>
    <p:sldId id="281" r:id="rId8"/>
    <p:sldId id="258" r:id="rId9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1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PS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FFFFFF"/>
    <a:srgbClr val="E3CFAF"/>
    <a:srgbClr val="6A100D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51"/>
        <p:guide pos="384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92.xml"/><Relationship Id="rId14" Type="http://schemas.openxmlformats.org/officeDocument/2006/relationships/commentAuthors" Target="commentAuthors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81.xml"/><Relationship Id="rId12" Type="http://schemas.openxmlformats.org/officeDocument/2006/relationships/tags" Target="../tags/tag8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tags" Target="../tags/tag69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ags" Target="../tags/tag8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ags" Target="../tags/tag85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1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03375" y="2111375"/>
            <a:ext cx="95707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b="1">
                <a:solidFill>
                  <a:srgbClr val="E3CFAF"/>
                </a:solidFill>
              </a:rPr>
              <a:t>第二届国际医院基础设施建设创新案例</a:t>
            </a:r>
            <a:endParaRPr lang="zh-CN" altLang="en-US" sz="4000" b="1">
              <a:solidFill>
                <a:srgbClr val="E3CFAF"/>
              </a:solidFill>
            </a:endParaRPr>
          </a:p>
        </p:txBody>
      </p:sp>
      <p:sp>
        <p:nvSpPr>
          <p:cNvPr id="6" name="圆角矩形 5"/>
          <p:cNvSpPr/>
          <p:nvPr>
            <p:custDataLst>
              <p:tags r:id="rId2"/>
            </p:custDataLst>
          </p:nvPr>
        </p:nvSpPr>
        <p:spPr>
          <a:xfrm>
            <a:off x="2311400" y="338137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申报</a:t>
            </a:r>
            <a:r>
              <a:rPr lang="zh-CN" altLang="en-US" sz="2000" b="1">
                <a:solidFill>
                  <a:srgbClr val="6A100D"/>
                </a:solidFill>
              </a:rPr>
              <a:t>项目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7" name="圆角矩形 6"/>
          <p:cNvSpPr/>
          <p:nvPr>
            <p:custDataLst>
              <p:tags r:id="rId3"/>
            </p:custDataLst>
          </p:nvPr>
        </p:nvSpPr>
        <p:spPr>
          <a:xfrm>
            <a:off x="2311400" y="432244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申报单位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96030" y="338137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796030" y="432244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en-US" altLang="zh-CN" sz="280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3796030" y="338137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3796030" y="432244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3200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填报须知</a:t>
            </a:r>
            <a:endParaRPr lang="zh-CN" sz="3200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4578" y="1961515"/>
            <a:ext cx="10062845" cy="293497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indent="406400" fontAlgn="auto">
              <a:lnSpc>
                <a:spcPct val="15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PPT资料用于评选展示，页数不多于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40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页，其中图片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不少于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张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。请务必核实相关信息，材料一经提交不允许修改或替换！</a:t>
            </a:r>
            <a:endParaRPr lang="zh-CN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导出此文件时请保存为PDF格式并完成上传。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PPT仅是提供大体填写框架，申报人可选择扩充</a:t>
            </a:r>
            <a:r>
              <a:rPr lang="zh-CN" altLang="en-US" sz="2400" dirty="0">
                <a:solidFill>
                  <a:srgbClr val="D34E4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，提交报名资料时请删除此页！</a:t>
            </a:r>
            <a:endParaRPr lang="zh-CN" altLang="en-US" sz="2400" dirty="0">
              <a:solidFill>
                <a:srgbClr val="D34E4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目录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497840" y="1294765"/>
            <a:ext cx="3159125" cy="4892675"/>
            <a:chOff x="3512" y="1797"/>
            <a:chExt cx="4797" cy="7423"/>
          </a:xfrm>
        </p:grpSpPr>
        <p:grpSp>
          <p:nvGrpSpPr>
            <p:cNvPr id="92" name="组合 91"/>
            <p:cNvGrpSpPr/>
            <p:nvPr/>
          </p:nvGrpSpPr>
          <p:grpSpPr>
            <a:xfrm>
              <a:off x="3512" y="1797"/>
              <a:ext cx="4797" cy="7423"/>
              <a:chOff x="3512" y="1797"/>
              <a:chExt cx="4797" cy="7423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3512" y="1797"/>
                <a:ext cx="4797" cy="6820"/>
                <a:chOff x="3512" y="1797"/>
                <a:chExt cx="4797" cy="6820"/>
              </a:xfrm>
            </p:grpSpPr>
            <p:grpSp>
              <p:nvGrpSpPr>
                <p:cNvPr id="94" name="组合 93"/>
                <p:cNvGrpSpPr/>
                <p:nvPr/>
              </p:nvGrpSpPr>
              <p:grpSpPr>
                <a:xfrm>
                  <a:off x="6033" y="3318"/>
                  <a:ext cx="1951" cy="2355"/>
                  <a:chOff x="6161" y="3094"/>
                  <a:chExt cx="1951" cy="2355"/>
                </a:xfrm>
              </p:grpSpPr>
              <p:grpSp>
                <p:nvGrpSpPr>
                  <p:cNvPr id="95" name="组合 94"/>
                  <p:cNvGrpSpPr/>
                  <p:nvPr/>
                </p:nvGrpSpPr>
                <p:grpSpPr>
                  <a:xfrm>
                    <a:off x="6161" y="3094"/>
                    <a:ext cx="1951" cy="1934"/>
                    <a:chOff x="6067" y="3178"/>
                    <a:chExt cx="2611" cy="2587"/>
                  </a:xfrm>
                </p:grpSpPr>
                <p:sp>
                  <p:nvSpPr>
                    <p:cNvPr id="96" name="椭圆 95"/>
                    <p:cNvSpPr/>
                    <p:nvPr/>
                  </p:nvSpPr>
                  <p:spPr>
                    <a:xfrm>
                      <a:off x="6162" y="3178"/>
                      <a:ext cx="2517" cy="2517"/>
                    </a:xfrm>
                    <a:prstGeom prst="ellipse">
                      <a:avLst/>
                    </a:prstGeom>
                    <a:noFill/>
                    <a:ln>
                      <a:solidFill>
                        <a:srgbClr val="3C1A05"/>
                      </a:soli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1F1EF"/>
                          </a:solidFill>
                        </a14:hiddenFill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  <p:sp>
                  <p:nvSpPr>
                    <p:cNvPr id="97" name="椭圆 96"/>
                    <p:cNvSpPr/>
                    <p:nvPr/>
                  </p:nvSpPr>
                  <p:spPr>
                    <a:xfrm>
                      <a:off x="6067" y="3249"/>
                      <a:ext cx="2517" cy="2517"/>
                    </a:xfrm>
                    <a:prstGeom prst="ellipse">
                      <a:avLst/>
                    </a:prstGeom>
                    <a:solidFill>
                      <a:srgbClr val="F1F1E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</p:grpSp>
              <p:sp>
                <p:nvSpPr>
                  <p:cNvPr id="98" name="文本框 97"/>
                  <p:cNvSpPr txBox="1"/>
                  <p:nvPr/>
                </p:nvSpPr>
                <p:spPr>
                  <a:xfrm>
                    <a:off x="6663" y="3416"/>
                    <a:ext cx="1081" cy="2033"/>
                  </a:xfrm>
                  <a:prstGeom prst="rect">
                    <a:avLst/>
                  </a:prstGeom>
                  <a:noFill/>
                  <a:ln>
                    <a:gradFill/>
                  </a:ln>
                </p:spPr>
                <p:txBody>
                  <a:bodyPr vert="eaVert" wrap="square" rtlCol="0">
                    <a:spAutoFit/>
                  </a:bodyPr>
                  <a:p>
                    <a:endParaRPr lang="zh-CN" altLang="en-US" sz="36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</p:grpSp>
            <p:grpSp>
              <p:nvGrpSpPr>
                <p:cNvPr id="99" name="组合 98"/>
                <p:cNvGrpSpPr/>
                <p:nvPr/>
              </p:nvGrpSpPr>
              <p:grpSpPr>
                <a:xfrm>
                  <a:off x="3512" y="1797"/>
                  <a:ext cx="4797" cy="6820"/>
                  <a:chOff x="3512" y="1797"/>
                  <a:chExt cx="4797" cy="6820"/>
                </a:xfrm>
              </p:grpSpPr>
              <p:sp>
                <p:nvSpPr>
                  <p:cNvPr id="7" name="文本框 6"/>
                  <p:cNvSpPr txBox="1"/>
                  <p:nvPr/>
                </p:nvSpPr>
                <p:spPr>
                  <a:xfrm>
                    <a:off x="4877" y="2533"/>
                    <a:ext cx="1866" cy="17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7200" b="1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101" name="文本框 100"/>
                  <p:cNvSpPr txBox="1"/>
                  <p:nvPr/>
                </p:nvSpPr>
                <p:spPr>
                  <a:xfrm>
                    <a:off x="3622" y="3660"/>
                    <a:ext cx="1866" cy="14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2" name="直接连接符 101"/>
                  <p:cNvCxnSpPr/>
                  <p:nvPr/>
                </p:nvCxnSpPr>
                <p:spPr>
                  <a:xfrm flipH="1">
                    <a:off x="3512" y="4083"/>
                    <a:ext cx="1715" cy="1716"/>
                  </a:xfrm>
                  <a:prstGeom prst="line">
                    <a:avLst/>
                  </a:prstGeom>
                  <a:ln>
                    <a:solidFill>
                      <a:srgbClr val="3D272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矩形 102"/>
                  <p:cNvSpPr/>
                  <p:nvPr/>
                </p:nvSpPr>
                <p:spPr>
                  <a:xfrm rot="2700000">
                    <a:off x="4258" y="4059"/>
                    <a:ext cx="1000" cy="2433"/>
                  </a:xfrm>
                  <a:prstGeom prst="rect">
                    <a:avLst/>
                  </a:prstGeom>
                  <a:solidFill>
                    <a:srgbClr val="F1F1E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2000"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4" name="直接连接符 103"/>
                  <p:cNvCxnSpPr/>
                  <p:nvPr/>
                </p:nvCxnSpPr>
                <p:spPr>
                  <a:xfrm flipH="1">
                    <a:off x="6527" y="2483"/>
                    <a:ext cx="800" cy="80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直接连接符 104"/>
                  <p:cNvCxnSpPr/>
                  <p:nvPr/>
                </p:nvCxnSpPr>
                <p:spPr>
                  <a:xfrm flipH="1">
                    <a:off x="6975" y="1797"/>
                    <a:ext cx="1334" cy="135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6" name="文本框 105"/>
                  <p:cNvSpPr txBox="1"/>
                  <p:nvPr/>
                </p:nvSpPr>
                <p:spPr>
                  <a:xfrm>
                    <a:off x="5109" y="4062"/>
                    <a:ext cx="1866" cy="434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目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录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7" name="直接连接符 106"/>
                  <p:cNvCxnSpPr/>
                  <p:nvPr/>
                </p:nvCxnSpPr>
                <p:spPr>
                  <a:xfrm>
                    <a:off x="5418" y="4366"/>
                    <a:ext cx="0" cy="3967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8" name="文本框 107"/>
                  <p:cNvSpPr txBox="1"/>
                  <p:nvPr/>
                </p:nvSpPr>
                <p:spPr>
                  <a:xfrm rot="5400000">
                    <a:off x="3093" y="6495"/>
                    <a:ext cx="3919" cy="32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800" dirty="0">
                        <a:latin typeface="微软雅黑" panose="020B0503020204020204" charset="-122"/>
                        <a:ea typeface="微软雅黑" panose="020B0503020204020204" charset="-122"/>
                      </a:rPr>
                      <a:t>  </a:t>
                    </a:r>
                    <a:endParaRPr lang="en-US" altLang="zh-CN" sz="800" dirty="0">
                      <a:latin typeface="微软雅黑" panose="020B0503020204020204" charset="-122"/>
                      <a:ea typeface="微软雅黑" panose="020B0503020204020204" charset="-122"/>
                      <a:sym typeface="+mn-ea"/>
                    </a:endParaRPr>
                  </a:p>
                </p:txBody>
              </p:sp>
            </p:grpSp>
          </p:grpSp>
          <p:cxnSp>
            <p:nvCxnSpPr>
              <p:cNvPr id="109" name="直接连接符 108"/>
              <p:cNvCxnSpPr/>
              <p:nvPr/>
            </p:nvCxnSpPr>
            <p:spPr>
              <a:xfrm flipH="1">
                <a:off x="3622" y="7457"/>
                <a:ext cx="800" cy="80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flipH="1">
                <a:off x="6104" y="7870"/>
                <a:ext cx="1334" cy="135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" name="文本框 110"/>
            <p:cNvSpPr txBox="1"/>
            <p:nvPr/>
          </p:nvSpPr>
          <p:spPr>
            <a:xfrm>
              <a:off x="6771" y="5112"/>
              <a:ext cx="633" cy="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00000"/>
                </a:lnSpc>
              </a:pPr>
              <a:endParaRPr lang="zh-CN" altLang="en-US" sz="1200" b="1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2" name="矩形: 圆角 4"/>
          <p:cNvSpPr/>
          <p:nvPr>
            <p:custDataLst>
              <p:tags r:id="rId1"/>
            </p:custDataLst>
          </p:nvPr>
        </p:nvSpPr>
        <p:spPr>
          <a:xfrm>
            <a:off x="4586108" y="2158683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矩形: 圆角 8"/>
          <p:cNvSpPr/>
          <p:nvPr>
            <p:custDataLst>
              <p:tags r:id="rId2"/>
            </p:custDataLst>
          </p:nvPr>
        </p:nvSpPr>
        <p:spPr>
          <a:xfrm>
            <a:off x="4586108" y="3319428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矩形: 圆角 9"/>
          <p:cNvSpPr/>
          <p:nvPr>
            <p:custDataLst>
              <p:tags r:id="rId3"/>
            </p:custDataLst>
          </p:nvPr>
        </p:nvSpPr>
        <p:spPr>
          <a:xfrm>
            <a:off x="4586108" y="4480173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5" name="直接连接符 34"/>
          <p:cNvCxnSpPr/>
          <p:nvPr>
            <p:custDataLst>
              <p:tags r:id="rId4"/>
            </p:custDataLst>
          </p:nvPr>
        </p:nvCxnSpPr>
        <p:spPr>
          <a:xfrm>
            <a:off x="5840081" y="2644554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>
            <p:custDataLst>
              <p:tags r:id="rId5"/>
            </p:custDataLst>
          </p:nvPr>
        </p:nvCxnSpPr>
        <p:spPr>
          <a:xfrm>
            <a:off x="5840081" y="3805722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>
            <p:custDataLst>
              <p:tags r:id="rId6"/>
            </p:custDataLst>
          </p:nvPr>
        </p:nvCxnSpPr>
        <p:spPr>
          <a:xfrm>
            <a:off x="5840081" y="4966890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项标题"/>
          <p:cNvSpPr txBox="1"/>
          <p:nvPr>
            <p:custDataLst>
              <p:tags r:id="rId7"/>
            </p:custDataLst>
          </p:nvPr>
        </p:nvSpPr>
        <p:spPr>
          <a:xfrm>
            <a:off x="7093641" y="2378248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公司简介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序号"/>
          <p:cNvSpPr txBox="1"/>
          <p:nvPr>
            <p:custDataLst>
              <p:tags r:id="rId8"/>
            </p:custDataLst>
          </p:nvPr>
        </p:nvSpPr>
        <p:spPr>
          <a:xfrm>
            <a:off x="4677779" y="2228611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zh-CN" altLang="en-US" sz="36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0" name="项标题"/>
          <p:cNvSpPr txBox="1"/>
          <p:nvPr>
            <p:custDataLst>
              <p:tags r:id="rId9"/>
            </p:custDataLst>
          </p:nvPr>
        </p:nvSpPr>
        <p:spPr>
          <a:xfrm>
            <a:off x="7093641" y="3539657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解决方案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序号"/>
          <p:cNvSpPr txBox="1"/>
          <p:nvPr>
            <p:custDataLst>
              <p:tags r:id="rId10"/>
            </p:custDataLst>
          </p:nvPr>
        </p:nvSpPr>
        <p:spPr>
          <a:xfrm>
            <a:off x="4677779" y="3389779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endParaRPr lang="en-US" altLang="zh-CN" sz="36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2" name="项标题"/>
          <p:cNvSpPr txBox="1"/>
          <p:nvPr>
            <p:custDataLst>
              <p:tags r:id="rId11"/>
            </p:custDataLst>
          </p:nvPr>
        </p:nvSpPr>
        <p:spPr>
          <a:xfrm>
            <a:off x="7093641" y="4700825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项目介绍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序号"/>
          <p:cNvSpPr txBox="1"/>
          <p:nvPr>
            <p:custDataLst>
              <p:tags r:id="rId12"/>
            </p:custDataLst>
          </p:nvPr>
        </p:nvSpPr>
        <p:spPr>
          <a:xfrm>
            <a:off x="4677779" y="4550947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endParaRPr lang="en-US" altLang="zh-CN" sz="36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公司简介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+mn-ea"/>
                <a:sym typeface="+mn-ea"/>
              </a:rPr>
              <a:t>公司简介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2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解决方案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+mn-ea"/>
                <a:sym typeface="+mn-ea"/>
              </a:rPr>
              <a:t>对项目产品/解决方案进行介绍（设计单位或没有此项介绍的可删除此页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项目介绍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+mn-ea"/>
                <a:sym typeface="+mn-ea"/>
              </a:rPr>
              <a:t>含项目背景、项目团队、设计理念、实施过程、技术创新点、成效评估及未来展望等内容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2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791970" y="2816860"/>
            <a:ext cx="86080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7200" b="1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</a:rPr>
              <a:t>谢谢观看</a:t>
            </a:r>
            <a:endParaRPr lang="zh-CN" altLang="en-US" sz="7200" b="1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DIAGRAM_VIRTUALLY_FRAME" val="{&quot;height&quot;:113.85,&quot;left&quot;:182,&quot;top&quot;:266.25,&quot;width&quot;:593.3}"/>
</p:tagLst>
</file>

<file path=ppt/tags/tag64.xml><?xml version="1.0" encoding="utf-8"?>
<p:tagLst xmlns:p="http://schemas.openxmlformats.org/presentationml/2006/main">
  <p:tag name="KSO_WM_DIAGRAM_VIRTUALLY_FRAME" val="{&quot;height&quot;:113.85,&quot;left&quot;:182,&quot;top&quot;:266.25,&quot;width&quot;:593.3}"/>
</p:tagLst>
</file>

<file path=ppt/tags/tag65.xml><?xml version="1.0" encoding="utf-8"?>
<p:tagLst xmlns:p="http://schemas.openxmlformats.org/presentationml/2006/main">
  <p:tag name="KSO_WM_DIAGRAM_VIRTUALLY_FRAME" val="{&quot;height&quot;:113.85,&quot;left&quot;:182,&quot;top&quot;:266.25,&quot;width&quot;:593.3}"/>
</p:tagLst>
</file>

<file path=ppt/tags/tag66.xml><?xml version="1.0" encoding="utf-8"?>
<p:tagLst xmlns:p="http://schemas.openxmlformats.org/presentationml/2006/main">
  <p:tag name="KSO_WM_BEAUTIFY_FLAG" val=""/>
  <p:tag name="KSO_WM_DIAGRAM_VIRTUALLY_FRAME" val="{&quot;height&quot;:113.85,&quot;left&quot;:182,&quot;top&quot;:266.25,&quot;width&quot;:593.3}"/>
</p:tagLst>
</file>

<file path=ppt/tags/tag6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9.xml><?xml version="1.0" encoding="utf-8"?>
<p:tagLst xmlns:p="http://schemas.openxmlformats.org/presentationml/2006/main">
  <p:tag name="KSO_WM_UNIT_TYPE" val="l_h_i"/>
  <p:tag name="KSO_WM_UNIT_INDEX" val="1_1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299.74228515625003,&quot;left&quot;:361.1108661417323,&quot;top&quot;:140.63523537463092,&quot;width&quot;:520.5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TYPE" val="l_h_i"/>
  <p:tag name="KSO_WM_UNIT_INDEX" val="1_2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299.74228515625003,&quot;left&quot;:361.1108661417323,&quot;top&quot;:140.63523537463092,&quot;width&quot;:520.5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1.xml><?xml version="1.0" encoding="utf-8"?>
<p:tagLst xmlns:p="http://schemas.openxmlformats.org/presentationml/2006/main">
  <p:tag name="KSO_WM_UNIT_TYPE" val="l_h_i"/>
  <p:tag name="KSO_WM_UNIT_INDEX" val="1_3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299.74228515625003,&quot;left&quot;:361.1108661417323,&quot;top&quot;:140.63523537463092,&quot;width&quot;:520.5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2.xml><?xml version="1.0" encoding="utf-8"?>
<p:tagLst xmlns:p="http://schemas.openxmlformats.org/presentationml/2006/main">
  <p:tag name="KSO_WM_UNIT_TYPE" val="l_h_i"/>
  <p:tag name="KSO_WM_UNIT_INDEX" val="1_1_2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299.74228515625003,&quot;left&quot;:361.1108661417323,&quot;top&quot;:140.63523537463092,&quot;width&quot;:520.5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3.xml><?xml version="1.0" encoding="utf-8"?>
<p:tagLst xmlns:p="http://schemas.openxmlformats.org/presentationml/2006/main">
  <p:tag name="KSO_WM_UNIT_TYPE" val="l_h_i"/>
  <p:tag name="KSO_WM_UNIT_INDEX" val="1_2_2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299.74228515625003,&quot;left&quot;:361.1108661417323,&quot;top&quot;:140.63523537463092,&quot;width&quot;:520.5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4.xml><?xml version="1.0" encoding="utf-8"?>
<p:tagLst xmlns:p="http://schemas.openxmlformats.org/presentationml/2006/main">
  <p:tag name="KSO_WM_UNIT_TYPE" val="l_h_i"/>
  <p:tag name="KSO_WM_UNIT_INDEX" val="1_3_2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299.74228515625003,&quot;left&quot;:361.1108661417323,&quot;top&quot;:140.63523537463092,&quot;width&quot;:520.5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5.xml><?xml version="1.0" encoding="utf-8"?>
<p:tagLst xmlns:p="http://schemas.openxmlformats.org/presentationml/2006/main">
  <p:tag name="KSO_WM_UNIT_TYPE" val="l_h_f"/>
  <p:tag name="KSO_WM_UNIT_INDEX" val="1_1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299.74228515625003,&quot;left&quot;:361.1108661417323,&quot;top&quot;:140.63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6.xml><?xml version="1.0" encoding="utf-8"?>
<p:tagLst xmlns:p="http://schemas.openxmlformats.org/presentationml/2006/main">
  <p:tag name="KSO_WM_UNIT_TYPE" val="l_h_i"/>
  <p:tag name="KSO_WM_UNIT_SUBTYPE" val="d"/>
  <p:tag name="KSO_WM_UNIT_INDEX" val="1_1_3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299.74228515625003,&quot;left&quot;:361.1108661417323,&quot;top&quot;:140.63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7.xml><?xml version="1.0" encoding="utf-8"?>
<p:tagLst xmlns:p="http://schemas.openxmlformats.org/presentationml/2006/main">
  <p:tag name="KSO_WM_UNIT_TYPE" val="l_h_f"/>
  <p:tag name="KSO_WM_UNIT_INDEX" val="1_2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299.74228515625003,&quot;left&quot;:361.1108661417323,&quot;top&quot;:140.63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8.xml><?xml version="1.0" encoding="utf-8"?>
<p:tagLst xmlns:p="http://schemas.openxmlformats.org/presentationml/2006/main">
  <p:tag name="KSO_WM_UNIT_TYPE" val="l_h_i"/>
  <p:tag name="KSO_WM_UNIT_SUBTYPE" val="d"/>
  <p:tag name="KSO_WM_UNIT_INDEX" val="1_2_3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299.74228515625003,&quot;left&quot;:361.1108661417323,&quot;top&quot;:140.63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9.xml><?xml version="1.0" encoding="utf-8"?>
<p:tagLst xmlns:p="http://schemas.openxmlformats.org/presentationml/2006/main">
  <p:tag name="KSO_WM_UNIT_TYPE" val="l_h_f"/>
  <p:tag name="KSO_WM_UNIT_INDEX" val="1_3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299.74228515625003,&quot;left&quot;:361.1108661417323,&quot;top&quot;:140.63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TYPE" val="l_h_i"/>
  <p:tag name="KSO_WM_UNIT_SUBTYPE" val="d"/>
  <p:tag name="KSO_WM_UNIT_INDEX" val="1_3_3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299.74228515625003,&quot;left&quot;:361.1108661417323,&quot;top&quot;:140.63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8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8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8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8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8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2.xml><?xml version="1.0" encoding="utf-8"?>
<p:tagLst xmlns:p="http://schemas.openxmlformats.org/presentationml/2006/main">
  <p:tag name="commondata" val="eyJoZGlkIjoiNjI5N2U5ZTQ0OWZiM2ExNzY0YTg4ZWI0YTRmMWJjMjUifQ==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282</Words>
  <Application>WPS 演示</Application>
  <PresentationFormat>宽屏</PresentationFormat>
  <Paragraphs>56</Paragraphs>
  <Slides>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思源黑体</vt:lpstr>
      <vt:lpstr>微软雅黑</vt:lpstr>
      <vt:lpstr>黑体</vt:lpstr>
      <vt:lpstr>Microsoft YaHei Bold</vt:lpstr>
      <vt:lpstr>Arial Unicode MS</vt:lpstr>
      <vt:lpstr>Calibri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含</cp:lastModifiedBy>
  <cp:revision>2</cp:revision>
  <dcterms:created xsi:type="dcterms:W3CDTF">2025-09-26T03:43:00Z</dcterms:created>
  <dcterms:modified xsi:type="dcterms:W3CDTF">2025-11-24T02:24:50Z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2052-12.1.0.23542</vt:lpwstr>
  </property>
  <property fmtid="{D5CDD505-2E9C-101B-9397-08002B2CF9AE}" pid="3" name="ICV">
    <vt:lpwstr>68067F45BD9446FA86F60DE1758218BA_13</vt:lpwstr>
  </property>
</Properties>
</file>