
<file path=[Content_Types].xml><?xml version="1.0" encoding="utf-8"?>
<Types xmlns="http://schemas.openxmlformats.org/package/2006/content-types"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5"/>
  </p:notesMasterIdLst>
  <p:sldIdLst>
    <p:sldId id="256" r:id="rId3"/>
    <p:sldId id="257" r:id="rId4"/>
    <p:sldId id="267" r:id="rId5"/>
    <p:sldId id="264" r:id="rId6"/>
    <p:sldId id="291" r:id="rId7"/>
    <p:sldId id="281" r:id="rId8"/>
    <p:sldId id="284" r:id="rId9"/>
    <p:sldId id="289" r:id="rId10"/>
    <p:sldId id="290" r:id="rId11"/>
    <p:sldId id="282" r:id="rId12"/>
    <p:sldId id="285" r:id="rId13"/>
    <p:sldId id="258" r:id="rId14"/>
  </p:sldIdLst>
  <p:sldSz cx="12192000" cy="6858000"/>
  <p:notesSz cx="6858000" cy="9144000"/>
  <p:custDataLst>
    <p:tags r:id="rId20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WPS" initials="W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E3CFAF"/>
    <a:srgbClr val="6A100D"/>
    <a:srgbClr val="DCDCDC"/>
    <a:srgbClr val="F0F0F0"/>
    <a:srgbClr val="E6E6E6"/>
    <a:srgbClr val="C8C8C8"/>
    <a:srgbClr val="FAFAFA"/>
    <a:srgbClr val="BEBE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778" autoAdjust="0"/>
    <p:restoredTop sz="94660"/>
  </p:normalViewPr>
  <p:slideViewPr>
    <p:cSldViewPr snapToGrid="0" showGuides="1">
      <p:cViewPr>
        <p:scale>
          <a:sx n="60" d="100"/>
          <a:sy n="60" d="100"/>
        </p:scale>
        <p:origin x="-956" y="-220"/>
      </p:cViewPr>
      <p:guideLst>
        <p:guide orient="horz" pos="2190"/>
        <p:guide pos="3838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92" d="100"/>
          <a:sy n="92" d="100"/>
        </p:scale>
        <p:origin x="2550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0" Type="http://schemas.openxmlformats.org/officeDocument/2006/relationships/tags" Target="tags/tag125.xml"/><Relationship Id="rId2" Type="http://schemas.openxmlformats.org/officeDocument/2006/relationships/theme" Target="theme/theme1.xml"/><Relationship Id="rId19" Type="http://schemas.openxmlformats.org/officeDocument/2006/relationships/commentAuthors" Target="commentAuthors.xml"/><Relationship Id="rId18" Type="http://schemas.openxmlformats.org/officeDocument/2006/relationships/tableStyles" Target="tableStyles.xml"/><Relationship Id="rId17" Type="http://schemas.openxmlformats.org/officeDocument/2006/relationships/viewProps" Target="viewProps.xml"/><Relationship Id="rId16" Type="http://schemas.openxmlformats.org/officeDocument/2006/relationships/presProps" Target="presProps.xml"/><Relationship Id="rId15" Type="http://schemas.openxmlformats.org/officeDocument/2006/relationships/notesMaster" Target="notesMasters/notesMaster1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5" Type="http://schemas.openxmlformats.org/officeDocument/2006/relationships/tags" Target="../tags/tag51.xml"/><Relationship Id="rId4" Type="http://schemas.openxmlformats.org/officeDocument/2006/relationships/tags" Target="../tags/tag50.xml"/><Relationship Id="rId3" Type="http://schemas.openxmlformats.org/officeDocument/2006/relationships/tags" Target="../tags/tag49.xml"/><Relationship Id="rId2" Type="http://schemas.openxmlformats.org/officeDocument/2006/relationships/tags" Target="../tags/tag48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6" Type="http://schemas.openxmlformats.org/officeDocument/2006/relationships/tags" Target="../tags/tag56.xml"/><Relationship Id="rId5" Type="http://schemas.openxmlformats.org/officeDocument/2006/relationships/tags" Target="../tags/tag55.xml"/><Relationship Id="rId4" Type="http://schemas.openxmlformats.org/officeDocument/2006/relationships/tags" Target="../tags/tag54.xml"/><Relationship Id="rId3" Type="http://schemas.openxmlformats.org/officeDocument/2006/relationships/tags" Target="../tags/tag53.xml"/><Relationship Id="rId2" Type="http://schemas.openxmlformats.org/officeDocument/2006/relationships/tags" Target="../tags/tag52.xm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6" Type="http://schemas.openxmlformats.org/officeDocument/2006/relationships/tags" Target="../tags/tag10.xml"/><Relationship Id="rId5" Type="http://schemas.openxmlformats.org/officeDocument/2006/relationships/tags" Target="../tags/tag9.xml"/><Relationship Id="rId4" Type="http://schemas.openxmlformats.org/officeDocument/2006/relationships/tags" Target="../tags/tag8.xml"/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6" Type="http://schemas.openxmlformats.org/officeDocument/2006/relationships/tags" Target="../tags/tag15.xml"/><Relationship Id="rId5" Type="http://schemas.openxmlformats.org/officeDocument/2006/relationships/tags" Target="../tags/tag14.xml"/><Relationship Id="rId4" Type="http://schemas.openxmlformats.org/officeDocument/2006/relationships/tags" Target="../tags/tag13.xml"/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7" Type="http://schemas.openxmlformats.org/officeDocument/2006/relationships/tags" Target="../tags/tag21.xml"/><Relationship Id="rId6" Type="http://schemas.openxmlformats.org/officeDocument/2006/relationships/tags" Target="../tags/tag20.xml"/><Relationship Id="rId5" Type="http://schemas.openxmlformats.org/officeDocument/2006/relationships/tags" Target="../tags/tag19.xml"/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9" Type="http://schemas.openxmlformats.org/officeDocument/2006/relationships/tags" Target="../tags/tag29.xml"/><Relationship Id="rId8" Type="http://schemas.openxmlformats.org/officeDocument/2006/relationships/tags" Target="../tags/tag28.xml"/><Relationship Id="rId7" Type="http://schemas.openxmlformats.org/officeDocument/2006/relationships/tags" Target="../tags/tag27.xml"/><Relationship Id="rId6" Type="http://schemas.openxmlformats.org/officeDocument/2006/relationships/tags" Target="../tags/tag26.xml"/><Relationship Id="rId5" Type="http://schemas.openxmlformats.org/officeDocument/2006/relationships/tags" Target="../tags/tag25.xml"/><Relationship Id="rId4" Type="http://schemas.openxmlformats.org/officeDocument/2006/relationships/tags" Target="../tags/tag24.xml"/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5" Type="http://schemas.openxmlformats.org/officeDocument/2006/relationships/tags" Target="../tags/tag33.xml"/><Relationship Id="rId4" Type="http://schemas.openxmlformats.org/officeDocument/2006/relationships/tags" Target="../tags/tag32.xml"/><Relationship Id="rId3" Type="http://schemas.openxmlformats.org/officeDocument/2006/relationships/tags" Target="../tags/tag31.xml"/><Relationship Id="rId2" Type="http://schemas.openxmlformats.org/officeDocument/2006/relationships/tags" Target="../tags/tag30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tags" Target="../tags/tag36.xml"/><Relationship Id="rId3" Type="http://schemas.openxmlformats.org/officeDocument/2006/relationships/tags" Target="../tags/tag35.xml"/><Relationship Id="rId2" Type="http://schemas.openxmlformats.org/officeDocument/2006/relationships/tags" Target="../tags/tag34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7" Type="http://schemas.openxmlformats.org/officeDocument/2006/relationships/tags" Target="../tags/tag42.xml"/><Relationship Id="rId6" Type="http://schemas.openxmlformats.org/officeDocument/2006/relationships/tags" Target="../tags/tag41.xml"/><Relationship Id="rId5" Type="http://schemas.openxmlformats.org/officeDocument/2006/relationships/tags" Target="../tags/tag40.xml"/><Relationship Id="rId4" Type="http://schemas.openxmlformats.org/officeDocument/2006/relationships/tags" Target="../tags/tag39.xml"/><Relationship Id="rId3" Type="http://schemas.openxmlformats.org/officeDocument/2006/relationships/tags" Target="../tags/tag38.xml"/><Relationship Id="rId2" Type="http://schemas.openxmlformats.org/officeDocument/2006/relationships/tags" Target="../tags/tag37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6" Type="http://schemas.openxmlformats.org/officeDocument/2006/relationships/tags" Target="../tags/tag47.xml"/><Relationship Id="rId5" Type="http://schemas.openxmlformats.org/officeDocument/2006/relationships/tags" Target="../tags/tag46.xml"/><Relationship Id="rId4" Type="http://schemas.openxmlformats.org/officeDocument/2006/relationships/tags" Target="../tags/tag45.xml"/><Relationship Id="rId3" Type="http://schemas.openxmlformats.org/officeDocument/2006/relationships/tags" Target="../tags/tag44.xml"/><Relationship Id="rId2" Type="http://schemas.openxmlformats.org/officeDocument/2006/relationships/tags" Target="../tags/tag43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  <p:custDataLst>
              <p:tags r:id="rId2"/>
            </p:custDataLst>
          </p:nvPr>
        </p:nvSpPr>
        <p:spPr>
          <a:xfrm>
            <a:off x="1198800" y="914400"/>
            <a:ext cx="9799200" cy="2570400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6000"/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  <p:custDataLst>
              <p:tags r:id="rId3"/>
            </p:custDataLst>
          </p:nvPr>
        </p:nvSpPr>
        <p:spPr>
          <a:xfrm>
            <a:off x="1198800" y="3560400"/>
            <a:ext cx="9799200" cy="1472400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2400" spc="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单击此处编辑母版副标题样式</a:t>
            </a:r>
            <a:endParaRPr lang="zh-CN" altLang="en-US" dirty="0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608400" y="774000"/>
            <a:ext cx="10972800" cy="5482800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1198800" y="2484000"/>
            <a:ext cx="9799200" cy="1018800"/>
          </a:xfrm>
        </p:spPr>
        <p:txBody>
          <a:bodyPr vert="horz" lIns="90000" tIns="46800" rIns="90000" bIns="46800" rtlCol="0" anchor="t" anchorCtr="0">
            <a:normAutofit/>
          </a:bodyPr>
          <a:lstStyle>
            <a:lvl1pPr algn="ctr">
              <a:defRPr sz="6000"/>
            </a:lvl1pPr>
          </a:lstStyle>
          <a:p>
            <a:pPr lvl="0"/>
            <a:r>
              <a:rPr lang="zh-CN" altLang="en-US" smtClean="0"/>
              <a:t>单击此处编辑标题</a:t>
            </a:r>
            <a:endParaRPr lang="zh-CN" altLang="en-US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6"/>
            </p:custDataLst>
          </p:nvPr>
        </p:nvSpPr>
        <p:spPr>
          <a:xfrm>
            <a:off x="1198800" y="3560400"/>
            <a:ext cx="9799200" cy="471600"/>
          </a:xfrm>
        </p:spPr>
        <p:txBody>
          <a:bodyPr lIns="90000" tIns="46800" rIns="90000" bIns="46800">
            <a:normAutofit/>
          </a:bodyPr>
          <a:lstStyle>
            <a:lvl1pPr algn="ctr">
              <a:lnSpc>
                <a:spcPct val="110000"/>
              </a:lnSpc>
              <a:buNone/>
              <a:defRPr sz="2400" spc="200"/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608400" y="1490400"/>
            <a:ext cx="10969200" cy="47592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2"/>
            </p:custDataLst>
          </p:nvPr>
        </p:nvSpPr>
        <p:spPr>
          <a:xfrm>
            <a:off x="1990800" y="3848400"/>
            <a:ext cx="7768800" cy="766800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440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1990800" y="4615200"/>
            <a:ext cx="7768800" cy="867600"/>
          </a:xfrm>
        </p:spPr>
        <p:txBody>
          <a:bodyPr lIns="90000" tIns="46800" rIns="90000" bIns="46800">
            <a:normAutofit/>
          </a:bodyPr>
          <a:lstStyle>
            <a:lvl1pPr marL="0" indent="0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608400" y="1501200"/>
            <a:ext cx="5176800" cy="47484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411600" y="1501200"/>
            <a:ext cx="5176800" cy="4748400"/>
          </a:xfrm>
        </p:spPr>
        <p:txBody>
          <a:bodyPr lIns="90000" tIns="46800" rIns="90000" bIns="4680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608400" y="1429200"/>
            <a:ext cx="5342400" cy="381600"/>
          </a:xfrm>
        </p:spPr>
        <p:txBody>
          <a:bodyPr lIns="101600" tIns="38100" rIns="76200" bIns="3810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0840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6235750" y="1421729"/>
            <a:ext cx="5342400" cy="3816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单击此处编辑文本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623575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2"/>
            </p:custDataLst>
          </p:nvPr>
        </p:nvSpPr>
        <p:spPr>
          <a:xfrm>
            <a:off x="608400" y="1555200"/>
            <a:ext cx="5233077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3"/>
            </p:custDataLst>
          </p:nvPr>
        </p:nvSpPr>
        <p:spPr>
          <a:xfrm>
            <a:off x="6350400" y="1555200"/>
            <a:ext cx="5227200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  <p:custDataLst>
              <p:tags r:id="rId2"/>
            </p:custDataLst>
          </p:nvPr>
        </p:nvSpPr>
        <p:spPr>
          <a:xfrm>
            <a:off x="10234800" y="914400"/>
            <a:ext cx="1044000" cy="502920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>
              <a:buNone/>
              <a:defRPr sz="2800"/>
            </a:lvl1pPr>
          </a:lstStyle>
          <a:p>
            <a:pPr lvl="0"/>
            <a:r>
              <a:rPr lang="zh-CN" altLang="en-US" smtClean="0"/>
              <a:t>单击此处编辑标题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914400" y="914400"/>
            <a:ext cx="9169200" cy="5029200"/>
          </a:xfrm>
        </p:spPr>
        <p:txBody>
          <a:bodyPr vert="eaVert" lIns="46800" tIns="46800" rIns="46800" bIns="46800"/>
          <a:lstStyle>
            <a:lvl1pPr marL="228600" indent="-228600">
              <a:spcAft>
                <a:spcPts val="1000"/>
              </a:spcAft>
              <a:defRPr spc="300"/>
            </a:lvl1pPr>
            <a:lvl2pPr marL="685800" indent="-228600">
              <a:defRPr spc="300"/>
            </a:lvl2pPr>
            <a:lvl3pPr marL="1143000" indent="-228600">
              <a:defRPr spc="300"/>
            </a:lvl3pPr>
            <a:lvl4pPr marL="1600200" indent="-228600">
              <a:defRPr spc="300"/>
            </a:lvl4pPr>
            <a:lvl5pPr marL="2057400" indent="-228600">
              <a:defRPr spc="300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9" Type="http://schemas.openxmlformats.org/officeDocument/2006/relationships/theme" Target="../theme/theme1.xml"/><Relationship Id="rId18" Type="http://schemas.openxmlformats.org/officeDocument/2006/relationships/tags" Target="../tags/tag62.xml"/><Relationship Id="rId17" Type="http://schemas.openxmlformats.org/officeDocument/2006/relationships/tags" Target="../tags/tag61.xml"/><Relationship Id="rId16" Type="http://schemas.openxmlformats.org/officeDocument/2006/relationships/tags" Target="../tags/tag60.xml"/><Relationship Id="rId15" Type="http://schemas.openxmlformats.org/officeDocument/2006/relationships/tags" Target="../tags/tag59.xml"/><Relationship Id="rId14" Type="http://schemas.openxmlformats.org/officeDocument/2006/relationships/tags" Target="../tags/tag58.xml"/><Relationship Id="rId13" Type="http://schemas.openxmlformats.org/officeDocument/2006/relationships/tags" Target="../tags/tag57.xml"/><Relationship Id="rId12" Type="http://schemas.openxmlformats.org/officeDocument/2006/relationships/image" Target="../media/image1.jpe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3"/>
            </p:custDataLst>
          </p:nvPr>
        </p:nvSpPr>
        <p:spPr>
          <a:xfrm>
            <a:off x="608400" y="608400"/>
            <a:ext cx="10969200" cy="705600"/>
          </a:xfrm>
          <a:prstGeom prst="rect">
            <a:avLst/>
          </a:prstGeom>
        </p:spPr>
        <p:txBody>
          <a:bodyPr vert="horz" lIns="90170" tIns="46990" rIns="90170" bIns="4699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4"/>
            </p:custDataLst>
          </p:nvPr>
        </p:nvSpPr>
        <p:spPr>
          <a:xfrm>
            <a:off x="608400" y="1490400"/>
            <a:ext cx="10969200" cy="475920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5"/>
            </p:custDataLst>
          </p:nvPr>
        </p:nvSpPr>
        <p:spPr>
          <a:xfrm>
            <a:off x="6120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6"/>
            </p:custDataLst>
          </p:nvPr>
        </p:nvSpPr>
        <p:spPr>
          <a:xfrm>
            <a:off x="4116000" y="6314400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7"/>
            </p:custDataLst>
          </p:nvPr>
        </p:nvSpPr>
        <p:spPr>
          <a:xfrm>
            <a:off x="88776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  <p:custDataLst>
      <p:tags r:id="rId18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3600" b="0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●"/>
        <a:defRPr sz="18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1pPr>
      <a:lvl2pPr marL="6858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tabLst>
          <a:tab pos="1609725" algn="l"/>
          <a:tab pos="1609725" algn="l"/>
          <a:tab pos="1609725" algn="l"/>
          <a:tab pos="1609725" algn="l"/>
        </a:tabLst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2pPr>
      <a:lvl3pPr marL="11430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3pPr>
      <a:lvl4pPr marL="16002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Wingdings" panose="05000000000000000000" charset="0"/>
        <a:buChar char="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4pPr>
      <a:lvl5pPr marL="20574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tags" Target="../tags/tag64.xml"/><Relationship Id="rId2" Type="http://schemas.openxmlformats.org/officeDocument/2006/relationships/tags" Target="../tags/tag63.xml"/><Relationship Id="rId1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tags" Target="../tags/tag116.xml"/><Relationship Id="rId2" Type="http://schemas.openxmlformats.org/officeDocument/2006/relationships/tags" Target="../tags/tag115.xml"/><Relationship Id="rId1" Type="http://schemas.openxmlformats.org/officeDocument/2006/relationships/tags" Target="../tags/tag114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.xml"/><Relationship Id="rId7" Type="http://schemas.openxmlformats.org/officeDocument/2006/relationships/tags" Target="../tags/tag123.xml"/><Relationship Id="rId6" Type="http://schemas.openxmlformats.org/officeDocument/2006/relationships/tags" Target="../tags/tag122.xml"/><Relationship Id="rId5" Type="http://schemas.openxmlformats.org/officeDocument/2006/relationships/tags" Target="../tags/tag121.xml"/><Relationship Id="rId4" Type="http://schemas.openxmlformats.org/officeDocument/2006/relationships/tags" Target="../tags/tag120.xml"/><Relationship Id="rId3" Type="http://schemas.openxmlformats.org/officeDocument/2006/relationships/tags" Target="../tags/tag119.xml"/><Relationship Id="rId2" Type="http://schemas.openxmlformats.org/officeDocument/2006/relationships/tags" Target="../tags/tag118.xml"/><Relationship Id="rId1" Type="http://schemas.openxmlformats.org/officeDocument/2006/relationships/tags" Target="../tags/tag11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124.xml"/><Relationship Id="rId1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65.xml"/></Relationships>
</file>

<file path=ppt/slides/_rels/slide3.xml.rels><?xml version="1.0" encoding="UTF-8" standalone="yes"?>
<Relationships xmlns="http://schemas.openxmlformats.org/package/2006/relationships"><Relationship Id="rId9" Type="http://schemas.openxmlformats.org/officeDocument/2006/relationships/tags" Target="../tags/tag74.xml"/><Relationship Id="rId8" Type="http://schemas.openxmlformats.org/officeDocument/2006/relationships/tags" Target="../tags/tag73.xml"/><Relationship Id="rId7" Type="http://schemas.openxmlformats.org/officeDocument/2006/relationships/tags" Target="../tags/tag72.xml"/><Relationship Id="rId6" Type="http://schemas.openxmlformats.org/officeDocument/2006/relationships/tags" Target="../tags/tag71.xml"/><Relationship Id="rId5" Type="http://schemas.openxmlformats.org/officeDocument/2006/relationships/tags" Target="../tags/tag70.xml"/><Relationship Id="rId4" Type="http://schemas.openxmlformats.org/officeDocument/2006/relationships/tags" Target="../tags/tag69.xml"/><Relationship Id="rId3" Type="http://schemas.openxmlformats.org/officeDocument/2006/relationships/tags" Target="../tags/tag68.xml"/><Relationship Id="rId2" Type="http://schemas.openxmlformats.org/officeDocument/2006/relationships/tags" Target="../tags/tag67.xml"/><Relationship Id="rId14" Type="http://schemas.openxmlformats.org/officeDocument/2006/relationships/slideLayout" Target="../slideLayouts/slideLayout1.xml"/><Relationship Id="rId13" Type="http://schemas.openxmlformats.org/officeDocument/2006/relationships/tags" Target="../tags/tag78.xml"/><Relationship Id="rId12" Type="http://schemas.openxmlformats.org/officeDocument/2006/relationships/tags" Target="../tags/tag77.xml"/><Relationship Id="rId11" Type="http://schemas.openxmlformats.org/officeDocument/2006/relationships/tags" Target="../tags/tag76.xml"/><Relationship Id="rId10" Type="http://schemas.openxmlformats.org/officeDocument/2006/relationships/tags" Target="../tags/tag75.xml"/><Relationship Id="rId1" Type="http://schemas.openxmlformats.org/officeDocument/2006/relationships/tags" Target="../tags/tag66.xml"/></Relationships>
</file>

<file path=ppt/slides/_rels/slide4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tags" Target="../tags/tag82.xml"/><Relationship Id="rId3" Type="http://schemas.openxmlformats.org/officeDocument/2006/relationships/tags" Target="../tags/tag81.xml"/><Relationship Id="rId2" Type="http://schemas.openxmlformats.org/officeDocument/2006/relationships/tags" Target="../tags/tag80.xml"/><Relationship Id="rId1" Type="http://schemas.openxmlformats.org/officeDocument/2006/relationships/tags" Target="../tags/tag79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.xml"/><Relationship Id="rId7" Type="http://schemas.openxmlformats.org/officeDocument/2006/relationships/tags" Target="../tags/tag89.xml"/><Relationship Id="rId6" Type="http://schemas.openxmlformats.org/officeDocument/2006/relationships/tags" Target="../tags/tag88.xml"/><Relationship Id="rId5" Type="http://schemas.openxmlformats.org/officeDocument/2006/relationships/tags" Target="../tags/tag87.xml"/><Relationship Id="rId4" Type="http://schemas.openxmlformats.org/officeDocument/2006/relationships/tags" Target="../tags/tag86.xml"/><Relationship Id="rId3" Type="http://schemas.openxmlformats.org/officeDocument/2006/relationships/tags" Target="../tags/tag85.xml"/><Relationship Id="rId2" Type="http://schemas.openxmlformats.org/officeDocument/2006/relationships/tags" Target="../tags/tag84.xml"/><Relationship Id="rId1" Type="http://schemas.openxmlformats.org/officeDocument/2006/relationships/tags" Target="../tags/tag83.xml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tags" Target="../tags/tag92.xml"/><Relationship Id="rId2" Type="http://schemas.openxmlformats.org/officeDocument/2006/relationships/tags" Target="../tags/tag91.xml"/><Relationship Id="rId1" Type="http://schemas.openxmlformats.org/officeDocument/2006/relationships/tags" Target="../tags/tag90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.xml"/><Relationship Id="rId7" Type="http://schemas.openxmlformats.org/officeDocument/2006/relationships/tags" Target="../tags/tag99.xml"/><Relationship Id="rId6" Type="http://schemas.openxmlformats.org/officeDocument/2006/relationships/tags" Target="../tags/tag98.xml"/><Relationship Id="rId5" Type="http://schemas.openxmlformats.org/officeDocument/2006/relationships/tags" Target="../tags/tag97.xml"/><Relationship Id="rId4" Type="http://schemas.openxmlformats.org/officeDocument/2006/relationships/tags" Target="../tags/tag96.xml"/><Relationship Id="rId3" Type="http://schemas.openxmlformats.org/officeDocument/2006/relationships/tags" Target="../tags/tag95.xml"/><Relationship Id="rId2" Type="http://schemas.openxmlformats.org/officeDocument/2006/relationships/tags" Target="../tags/tag94.xml"/><Relationship Id="rId1" Type="http://schemas.openxmlformats.org/officeDocument/2006/relationships/tags" Target="../tags/tag93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.xml"/><Relationship Id="rId7" Type="http://schemas.openxmlformats.org/officeDocument/2006/relationships/tags" Target="../tags/tag106.xml"/><Relationship Id="rId6" Type="http://schemas.openxmlformats.org/officeDocument/2006/relationships/tags" Target="../tags/tag105.xml"/><Relationship Id="rId5" Type="http://schemas.openxmlformats.org/officeDocument/2006/relationships/tags" Target="../tags/tag104.xml"/><Relationship Id="rId4" Type="http://schemas.openxmlformats.org/officeDocument/2006/relationships/tags" Target="../tags/tag103.xml"/><Relationship Id="rId3" Type="http://schemas.openxmlformats.org/officeDocument/2006/relationships/tags" Target="../tags/tag102.xml"/><Relationship Id="rId2" Type="http://schemas.openxmlformats.org/officeDocument/2006/relationships/tags" Target="../tags/tag101.xml"/><Relationship Id="rId1" Type="http://schemas.openxmlformats.org/officeDocument/2006/relationships/tags" Target="../tags/tag100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.xml"/><Relationship Id="rId7" Type="http://schemas.openxmlformats.org/officeDocument/2006/relationships/tags" Target="../tags/tag113.xml"/><Relationship Id="rId6" Type="http://schemas.openxmlformats.org/officeDocument/2006/relationships/tags" Target="../tags/tag112.xml"/><Relationship Id="rId5" Type="http://schemas.openxmlformats.org/officeDocument/2006/relationships/tags" Target="../tags/tag111.xml"/><Relationship Id="rId4" Type="http://schemas.openxmlformats.org/officeDocument/2006/relationships/tags" Target="../tags/tag110.xml"/><Relationship Id="rId3" Type="http://schemas.openxmlformats.org/officeDocument/2006/relationships/tags" Target="../tags/tag109.xml"/><Relationship Id="rId2" Type="http://schemas.openxmlformats.org/officeDocument/2006/relationships/tags" Target="../tags/tag108.xml"/><Relationship Id="rId1" Type="http://schemas.openxmlformats.org/officeDocument/2006/relationships/tags" Target="../tags/tag10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1603375" y="2111375"/>
            <a:ext cx="9570720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000" b="1">
                <a:solidFill>
                  <a:srgbClr val="E3CFAF"/>
                </a:solidFill>
              </a:rPr>
              <a:t>第十一届中国十佳医院室内设计师评选</a:t>
            </a:r>
            <a:endParaRPr lang="zh-CN" altLang="en-US" sz="4000" b="1">
              <a:solidFill>
                <a:srgbClr val="E3CFAF"/>
              </a:solidFill>
            </a:endParaRPr>
          </a:p>
        </p:txBody>
      </p:sp>
      <p:sp>
        <p:nvSpPr>
          <p:cNvPr id="6" name="圆角矩形 5"/>
          <p:cNvSpPr/>
          <p:nvPr/>
        </p:nvSpPr>
        <p:spPr>
          <a:xfrm>
            <a:off x="2311400" y="3381375"/>
            <a:ext cx="1285240" cy="504825"/>
          </a:xfrm>
          <a:prstGeom prst="roundRect">
            <a:avLst/>
          </a:prstGeom>
          <a:solidFill>
            <a:srgbClr val="E3CFAF"/>
          </a:solidFill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dist"/>
            <a:r>
              <a:rPr lang="zh-CN" altLang="en-US" sz="2000" b="1">
                <a:solidFill>
                  <a:srgbClr val="6A100D"/>
                </a:solidFill>
              </a:rPr>
              <a:t>申报人</a:t>
            </a:r>
            <a:endParaRPr lang="zh-CN" altLang="en-US" sz="2000" b="1">
              <a:solidFill>
                <a:srgbClr val="6A100D"/>
              </a:solidFill>
            </a:endParaRPr>
          </a:p>
        </p:txBody>
      </p:sp>
      <p:sp>
        <p:nvSpPr>
          <p:cNvPr id="7" name="圆角矩形 6"/>
          <p:cNvSpPr/>
          <p:nvPr/>
        </p:nvSpPr>
        <p:spPr>
          <a:xfrm>
            <a:off x="2311400" y="4322445"/>
            <a:ext cx="1285240" cy="504825"/>
          </a:xfrm>
          <a:prstGeom prst="roundRect">
            <a:avLst/>
          </a:prstGeom>
          <a:solidFill>
            <a:srgbClr val="E3CFAF"/>
          </a:solidFill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dist"/>
            <a:r>
              <a:rPr lang="zh-CN" altLang="en-US" sz="2000" b="1">
                <a:solidFill>
                  <a:srgbClr val="6A100D"/>
                </a:solidFill>
              </a:rPr>
              <a:t>单位职务</a:t>
            </a:r>
            <a:endParaRPr lang="zh-CN" altLang="en-US" sz="2000" b="1">
              <a:solidFill>
                <a:srgbClr val="6A100D"/>
              </a:solidFill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3796030" y="3381375"/>
            <a:ext cx="6404610" cy="50482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endParaRPr lang="zh-CN" altLang="en-US"/>
          </a:p>
        </p:txBody>
      </p:sp>
      <p:sp>
        <p:nvSpPr>
          <p:cNvPr id="10" name="文本框 9"/>
          <p:cNvSpPr txBox="1"/>
          <p:nvPr/>
        </p:nvSpPr>
        <p:spPr>
          <a:xfrm>
            <a:off x="3796030" y="4322445"/>
            <a:ext cx="6404610" cy="50482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endParaRPr lang="en-US" altLang="zh-CN" sz="2800">
              <a:solidFill>
                <a:schemeClr val="bg1"/>
              </a:solidFill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3796030" y="3381375"/>
            <a:ext cx="6050280" cy="50482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 anchor="ctr" anchorCtr="0">
            <a:noAutofit/>
          </a:bodyPr>
          <a:lstStyle/>
          <a:p>
            <a:r>
              <a:rPr lang="en-US" altLang="zh-CN" sz="3200">
                <a:solidFill>
                  <a:schemeClr val="accent2">
                    <a:lumMod val="75000"/>
                  </a:schemeClr>
                </a:solidFill>
                <a:latin typeface="思源黑体" panose="020B0500000000000000" charset="-122"/>
                <a:ea typeface="思源黑体" panose="020B0500000000000000" charset="-122"/>
              </a:rPr>
              <a:t>XXX</a:t>
            </a:r>
            <a:endParaRPr lang="en-US" altLang="zh-CN" sz="3200">
              <a:solidFill>
                <a:schemeClr val="accent2">
                  <a:lumMod val="75000"/>
                </a:schemeClr>
              </a:solidFill>
              <a:latin typeface="思源黑体" panose="020B0500000000000000" charset="-122"/>
              <a:ea typeface="思源黑体" panose="020B0500000000000000" charset="-122"/>
            </a:endParaRPr>
          </a:p>
        </p:txBody>
      </p:sp>
      <p:sp>
        <p:nvSpPr>
          <p:cNvPr id="2" name="文本框 1"/>
          <p:cNvSpPr txBox="1"/>
          <p:nvPr>
            <p:custDataLst>
              <p:tags r:id="rId2"/>
            </p:custDataLst>
          </p:nvPr>
        </p:nvSpPr>
        <p:spPr>
          <a:xfrm>
            <a:off x="3796030" y="4322445"/>
            <a:ext cx="6050280" cy="50482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 anchor="ctr" anchorCtr="0">
            <a:noAutofit/>
          </a:bodyPr>
          <a:lstStyle/>
          <a:p>
            <a:r>
              <a:rPr lang="en-US" altLang="zh-CN" sz="3200">
                <a:solidFill>
                  <a:schemeClr val="accent2">
                    <a:lumMod val="75000"/>
                  </a:schemeClr>
                </a:solidFill>
                <a:latin typeface="思源黑体" panose="020B0500000000000000" charset="-122"/>
                <a:ea typeface="思源黑体" panose="020B0500000000000000" charset="-122"/>
              </a:rPr>
              <a:t>XXX</a:t>
            </a:r>
            <a:endParaRPr lang="en-US" altLang="zh-CN" sz="3200">
              <a:solidFill>
                <a:schemeClr val="accent2">
                  <a:lumMod val="75000"/>
                </a:schemeClr>
              </a:solidFill>
              <a:latin typeface="思源黑体" panose="020B0500000000000000" charset="-122"/>
              <a:ea typeface="思源黑体" panose="020B0500000000000000" charset="-122"/>
            </a:endParaRPr>
          </a:p>
        </p:txBody>
      </p:sp>
    </p:spTree>
    <p:custDataLst>
      <p:tags r:id="rId3"/>
    </p:custData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649605" y="224790"/>
            <a:ext cx="277939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sz="3200" b="1">
                <a:solidFill>
                  <a:srgbClr val="E3CFA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加分项</a:t>
            </a:r>
            <a:endParaRPr lang="zh-CN" sz="3200" b="1">
              <a:solidFill>
                <a:srgbClr val="E3CFA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24" name="矩形 23"/>
          <p:cNvSpPr/>
          <p:nvPr>
            <p:custDataLst>
              <p:tags r:id="rId1"/>
            </p:custDataLst>
          </p:nvPr>
        </p:nvSpPr>
        <p:spPr>
          <a:xfrm>
            <a:off x="713740" y="1990090"/>
            <a:ext cx="10357485" cy="793115"/>
          </a:xfrm>
          <a:prstGeom prst="rect">
            <a:avLst/>
          </a:prstGeom>
          <a:noFill/>
        </p:spPr>
        <p:txBody>
          <a:bodyPr wrap="square" lIns="360045" tIns="0" rIns="0" bIns="0" rtlCol="0" anchor="t" anchorCtr="0">
            <a:noAutofit/>
          </a:bodyPr>
          <a:lstStyle/>
          <a:p>
            <a:pPr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>
                <a:solidFill>
                  <a:schemeClr val="tx1"/>
                </a:solidFill>
                <a:latin typeface="思源黑体" panose="020B0500000000000000" charset="-122"/>
                <a:ea typeface="思源黑体" panose="020B0500000000000000" charset="-122"/>
                <a:cs typeface="思源黑体" panose="020B0500000000000000" charset="-122"/>
              </a:rPr>
              <a:t>加分项（</a:t>
            </a:r>
            <a:r>
              <a:rPr lang="en-US" altLang="zh-CN" sz="1600">
                <a:solidFill>
                  <a:schemeClr val="tx1"/>
                </a:solidFill>
                <a:latin typeface="思源黑体" panose="020B0500000000000000" charset="-122"/>
                <a:ea typeface="思源黑体" panose="020B0500000000000000" charset="-122"/>
                <a:cs typeface="思源黑体" panose="020B0500000000000000" charset="-122"/>
              </a:rPr>
              <a:t>5</a:t>
            </a:r>
            <a:r>
              <a:rPr lang="zh-CN" altLang="en-US" sz="1600">
                <a:solidFill>
                  <a:schemeClr val="tx1"/>
                </a:solidFill>
                <a:latin typeface="思源黑体" panose="020B0500000000000000" charset="-122"/>
                <a:ea typeface="思源黑体" panose="020B0500000000000000" charset="-122"/>
                <a:cs typeface="思源黑体" panose="020B0500000000000000" charset="-122"/>
              </a:rPr>
              <a:t>分以内）：业主方、行业推荐信。</a:t>
            </a:r>
            <a:endParaRPr lang="zh-CN" altLang="en-US" sz="1600">
              <a:solidFill>
                <a:schemeClr val="tx1"/>
              </a:solidFill>
              <a:latin typeface="思源黑体" panose="020B0500000000000000" charset="-122"/>
              <a:ea typeface="思源黑体" panose="020B0500000000000000" charset="-122"/>
              <a:cs typeface="思源黑体" panose="020B0500000000000000" charset="-122"/>
            </a:endParaRPr>
          </a:p>
        </p:txBody>
      </p:sp>
      <p:sp>
        <p:nvSpPr>
          <p:cNvPr id="25" name="矩形 24"/>
          <p:cNvSpPr/>
          <p:nvPr>
            <p:custDataLst>
              <p:tags r:id="rId2"/>
            </p:custDataLst>
          </p:nvPr>
        </p:nvSpPr>
        <p:spPr>
          <a:xfrm>
            <a:off x="713915" y="1488440"/>
            <a:ext cx="4978400" cy="499745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lstStyle/>
          <a:p>
            <a:pPr marL="342900" indent="-34290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anose="05000000000000000000" charset="0"/>
              <a:buChar char="l"/>
            </a:pPr>
            <a:r>
              <a:rPr lang="zh-CN" altLang="en-US" sz="2000" b="1">
                <a:solidFill>
                  <a:schemeClr val="accent1"/>
                </a:solidFill>
                <a:latin typeface="+mn-ea"/>
                <a:cs typeface="+mn-ea"/>
              </a:rPr>
              <a:t>填写内容</a:t>
            </a:r>
            <a:endParaRPr lang="zh-CN" altLang="en-US" sz="2000" b="1">
              <a:solidFill>
                <a:schemeClr val="accent1"/>
              </a:solidFill>
              <a:latin typeface="+mn-ea"/>
              <a:cs typeface="+mn-ea"/>
            </a:endParaRPr>
          </a:p>
        </p:txBody>
      </p:sp>
    </p:spTree>
    <p:custDataLst>
      <p:tags r:id="rId3"/>
    </p:custData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649605" y="224790"/>
            <a:ext cx="277939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sz="3200" b="1">
                <a:solidFill>
                  <a:srgbClr val="E3CFA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加分项</a:t>
            </a:r>
            <a:endParaRPr lang="zh-CN" sz="3200" b="1">
              <a:solidFill>
                <a:srgbClr val="E3CFA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2" name="矩形 1"/>
          <p:cNvSpPr/>
          <p:nvPr>
            <p:custDataLst>
              <p:tags r:id="rId1"/>
            </p:custDataLst>
          </p:nvPr>
        </p:nvSpPr>
        <p:spPr>
          <a:xfrm>
            <a:off x="713740" y="1990090"/>
            <a:ext cx="10357485" cy="793115"/>
          </a:xfrm>
          <a:prstGeom prst="rect">
            <a:avLst/>
          </a:prstGeom>
          <a:noFill/>
        </p:spPr>
        <p:txBody>
          <a:bodyPr wrap="square" lIns="360045" tIns="0" rIns="0" bIns="0" rtlCol="0" anchor="t" anchorCtr="0">
            <a:noAutofit/>
          </a:bodyPr>
          <a:p>
            <a:pPr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>
                <a:solidFill>
                  <a:schemeClr val="tx1"/>
                </a:solidFill>
                <a:latin typeface="思源黑体" panose="020B0500000000000000" charset="-122"/>
                <a:ea typeface="思源黑体" panose="020B0500000000000000" charset="-122"/>
                <a:cs typeface="+mn-ea"/>
              </a:rPr>
              <a:t>单击此处输入你的智能图形项正文，请尽量言简意赅的阐述观点，以便观者可以准确理解您所传达的信息。</a:t>
            </a:r>
            <a:endParaRPr lang="zh-CN" altLang="en-US" sz="1600">
              <a:solidFill>
                <a:schemeClr val="tx1"/>
              </a:solidFill>
              <a:latin typeface="思源黑体" panose="020B0500000000000000" charset="-122"/>
              <a:ea typeface="思源黑体" panose="020B0500000000000000" charset="-122"/>
              <a:cs typeface="+mn-ea"/>
            </a:endParaRPr>
          </a:p>
        </p:txBody>
      </p:sp>
      <p:sp>
        <p:nvSpPr>
          <p:cNvPr id="3" name="矩形 2"/>
          <p:cNvSpPr/>
          <p:nvPr>
            <p:custDataLst>
              <p:tags r:id="rId2"/>
            </p:custDataLst>
          </p:nvPr>
        </p:nvSpPr>
        <p:spPr>
          <a:xfrm>
            <a:off x="713740" y="3462655"/>
            <a:ext cx="10357485" cy="793115"/>
          </a:xfrm>
          <a:prstGeom prst="rect">
            <a:avLst/>
          </a:prstGeom>
          <a:noFill/>
        </p:spPr>
        <p:txBody>
          <a:bodyPr wrap="square" lIns="360045" tIns="0" rIns="0" bIns="0" rtlCol="0" anchor="t" anchorCtr="0">
            <a:noAutofit/>
          </a:bodyPr>
          <a:p>
            <a:pPr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>
                <a:solidFill>
                  <a:schemeClr val="tx1"/>
                </a:solidFill>
                <a:latin typeface="思源黑体" panose="020B0500000000000000" charset="-122"/>
                <a:ea typeface="思源黑体" panose="020B0500000000000000" charset="-122"/>
                <a:cs typeface="+mn-ea"/>
              </a:rPr>
              <a:t>单击此处输入你的智能图形项正文，请尽量言简意赅的阐述观点，以便观者可以准确理解您所传达的信息。</a:t>
            </a:r>
            <a:endParaRPr lang="zh-CN" altLang="en-US" sz="1600">
              <a:solidFill>
                <a:schemeClr val="tx1"/>
              </a:solidFill>
              <a:latin typeface="思源黑体" panose="020B0500000000000000" charset="-122"/>
              <a:ea typeface="思源黑体" panose="020B0500000000000000" charset="-122"/>
              <a:cs typeface="+mn-ea"/>
            </a:endParaRPr>
          </a:p>
        </p:txBody>
      </p:sp>
      <p:sp>
        <p:nvSpPr>
          <p:cNvPr id="5" name="矩形 4"/>
          <p:cNvSpPr/>
          <p:nvPr>
            <p:custDataLst>
              <p:tags r:id="rId3"/>
            </p:custDataLst>
          </p:nvPr>
        </p:nvSpPr>
        <p:spPr>
          <a:xfrm>
            <a:off x="713915" y="2961005"/>
            <a:ext cx="4978400" cy="499745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p>
            <a:pPr marL="342900" indent="-34290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anose="05000000000000000000" charset="0"/>
              <a:buChar char="l"/>
            </a:pPr>
            <a:r>
              <a:rPr lang="zh-CN" altLang="en-US" sz="2000" b="1">
                <a:solidFill>
                  <a:schemeClr val="accent1"/>
                </a:solidFill>
                <a:latin typeface="+mn-ea"/>
                <a:cs typeface="+mn-ea"/>
              </a:rPr>
              <a:t>添加项标题</a:t>
            </a:r>
            <a:endParaRPr lang="zh-CN" altLang="en-US" sz="2000" b="1">
              <a:solidFill>
                <a:schemeClr val="accent1"/>
              </a:solidFill>
              <a:latin typeface="+mn-ea"/>
              <a:cs typeface="+mn-ea"/>
            </a:endParaRPr>
          </a:p>
        </p:txBody>
      </p:sp>
      <p:sp>
        <p:nvSpPr>
          <p:cNvPr id="6" name="矩形 5"/>
          <p:cNvSpPr/>
          <p:nvPr>
            <p:custDataLst>
              <p:tags r:id="rId4"/>
            </p:custDataLst>
          </p:nvPr>
        </p:nvSpPr>
        <p:spPr>
          <a:xfrm>
            <a:off x="713740" y="4935220"/>
            <a:ext cx="10357485" cy="793115"/>
          </a:xfrm>
          <a:prstGeom prst="rect">
            <a:avLst/>
          </a:prstGeom>
          <a:noFill/>
        </p:spPr>
        <p:txBody>
          <a:bodyPr wrap="square" lIns="360045" tIns="0" rIns="0" bIns="0" rtlCol="0" anchor="t" anchorCtr="0">
            <a:noAutofit/>
          </a:bodyPr>
          <a:p>
            <a:pPr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>
                <a:solidFill>
                  <a:schemeClr val="tx1"/>
                </a:solidFill>
                <a:latin typeface="思源黑体" panose="020B0500000000000000" charset="-122"/>
                <a:ea typeface="思源黑体" panose="020B0500000000000000" charset="-122"/>
                <a:cs typeface="+mn-ea"/>
              </a:rPr>
              <a:t>单击此处输入你的智能图形项正文，请尽量言简意赅的阐述观点，以便观者可以准确理解您所传达的信息。</a:t>
            </a:r>
            <a:endParaRPr lang="zh-CN" altLang="en-US" sz="1600">
              <a:solidFill>
                <a:schemeClr val="tx1"/>
              </a:solidFill>
              <a:latin typeface="思源黑体" panose="020B0500000000000000" charset="-122"/>
              <a:ea typeface="思源黑体" panose="020B0500000000000000" charset="-122"/>
              <a:cs typeface="+mn-ea"/>
            </a:endParaRPr>
          </a:p>
        </p:txBody>
      </p:sp>
      <p:sp>
        <p:nvSpPr>
          <p:cNvPr id="7" name="矩形 6"/>
          <p:cNvSpPr/>
          <p:nvPr>
            <p:custDataLst>
              <p:tags r:id="rId5"/>
            </p:custDataLst>
          </p:nvPr>
        </p:nvSpPr>
        <p:spPr>
          <a:xfrm>
            <a:off x="713915" y="4433570"/>
            <a:ext cx="4978400" cy="499745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p>
            <a:pPr marL="342900" indent="-34290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anose="05000000000000000000" charset="0"/>
              <a:buChar char="l"/>
            </a:pPr>
            <a:r>
              <a:rPr lang="zh-CN" altLang="en-US" sz="2000" b="1">
                <a:solidFill>
                  <a:schemeClr val="accent1"/>
                </a:solidFill>
                <a:latin typeface="+mn-ea"/>
                <a:cs typeface="+mn-ea"/>
              </a:rPr>
              <a:t>添加项标题</a:t>
            </a:r>
            <a:endParaRPr lang="zh-CN" altLang="en-US" sz="2000" b="1">
              <a:solidFill>
                <a:schemeClr val="accent1"/>
              </a:solidFill>
              <a:latin typeface="+mn-ea"/>
              <a:cs typeface="+mn-ea"/>
            </a:endParaRPr>
          </a:p>
        </p:txBody>
      </p:sp>
      <p:sp>
        <p:nvSpPr>
          <p:cNvPr id="8" name="矩形 7"/>
          <p:cNvSpPr/>
          <p:nvPr>
            <p:custDataLst>
              <p:tags r:id="rId6"/>
            </p:custDataLst>
          </p:nvPr>
        </p:nvSpPr>
        <p:spPr>
          <a:xfrm>
            <a:off x="713915" y="1488440"/>
            <a:ext cx="4978400" cy="499745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p>
            <a:pPr marL="342900" indent="-34290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anose="05000000000000000000" charset="0"/>
              <a:buChar char="l"/>
            </a:pPr>
            <a:r>
              <a:rPr lang="zh-CN" altLang="en-US" sz="2000" b="1">
                <a:solidFill>
                  <a:schemeClr val="accent1"/>
                </a:solidFill>
                <a:latin typeface="+mn-ea"/>
                <a:cs typeface="+mn-ea"/>
              </a:rPr>
              <a:t>添加项标题</a:t>
            </a:r>
            <a:endParaRPr lang="zh-CN" altLang="en-US" sz="2000" b="1">
              <a:solidFill>
                <a:schemeClr val="accent1"/>
              </a:solidFill>
              <a:latin typeface="+mn-ea"/>
              <a:cs typeface="+mn-ea"/>
            </a:endParaRPr>
          </a:p>
        </p:txBody>
      </p:sp>
    </p:spTree>
    <p:custDataLst>
      <p:tags r:id="rId7"/>
    </p:custData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791970" y="2816860"/>
            <a:ext cx="8608060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7200" b="1">
                <a:solidFill>
                  <a:schemeClr val="bg1"/>
                </a:solidFill>
                <a:latin typeface="Microsoft YaHei Bold" panose="020B0503020204020204" charset="-122"/>
                <a:ea typeface="Microsoft YaHei Bold" panose="020B0503020204020204" charset="-122"/>
              </a:rPr>
              <a:t>谢谢观看</a:t>
            </a:r>
            <a:endParaRPr lang="zh-CN" altLang="en-US" sz="7200" b="1">
              <a:solidFill>
                <a:schemeClr val="bg1"/>
              </a:solidFill>
              <a:latin typeface="Microsoft YaHei Bold" panose="020B0503020204020204" charset="-122"/>
              <a:ea typeface="Microsoft YaHei Bold" panose="020B0503020204020204" charset="-122"/>
            </a:endParaRPr>
          </a:p>
        </p:txBody>
      </p:sp>
    </p:spTree>
    <p:custDataLst>
      <p:tags r:id="rId2"/>
    </p:custData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649605" y="224790"/>
            <a:ext cx="277939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sz="3200">
                <a:solidFill>
                  <a:srgbClr val="E3CFA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  <a:cs typeface="宋体" pitchFamily="2" charset="-122"/>
              </a:rPr>
              <a:t>填报须知</a:t>
            </a:r>
            <a:endParaRPr lang="zh-CN" sz="3200">
              <a:solidFill>
                <a:srgbClr val="E3CFA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charset="-122"/>
              <a:ea typeface="微软雅黑" panose="020B0503020204020204" charset="-122"/>
              <a:cs typeface="宋体" pitchFamily="2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064578" y="1961515"/>
            <a:ext cx="10062845" cy="2934970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pPr indent="406400" fontAlgn="auto">
              <a:lnSpc>
                <a:spcPct val="150000"/>
              </a:lnSpc>
            </a:pPr>
            <a:r>
              <a:rPr lang="en-US" altLang="zh-CN" sz="24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1.</a:t>
            </a:r>
            <a:r>
              <a:rPr lang="zh-CN" sz="24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PPT资料用于评选展示，页数不多于</a:t>
            </a:r>
            <a:r>
              <a:rPr lang="en-US" altLang="zh-CN" sz="24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40</a:t>
            </a:r>
            <a:r>
              <a:rPr lang="zh-CN" sz="24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页，其中图片</a:t>
            </a:r>
            <a:r>
              <a:rPr lang="zh-CN" altLang="en-US" sz="24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不少于</a:t>
            </a:r>
            <a:r>
              <a:rPr lang="en-US" altLang="zh-CN" sz="24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10</a:t>
            </a:r>
            <a:r>
              <a:rPr lang="zh-CN" altLang="en-US" sz="24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张</a:t>
            </a:r>
            <a:r>
              <a:rPr lang="zh-CN" sz="24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。请务必核实相关信息，材料一经提交不允许修改或替换！</a:t>
            </a:r>
            <a:endParaRPr lang="zh-CN" sz="240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indent="406400" fontAlgn="auto">
              <a:lnSpc>
                <a:spcPct val="150000"/>
              </a:lnSpc>
            </a:pPr>
            <a:r>
              <a:rPr lang="zh-CN" sz="24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2</a:t>
            </a:r>
            <a:r>
              <a:rPr lang="en-US" altLang="zh-CN" sz="24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.</a:t>
            </a:r>
            <a:r>
              <a:rPr lang="zh-CN" sz="24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导出此文件时请保存为PDF格式并完成上传。</a:t>
            </a:r>
            <a:endParaRPr lang="zh-CN" altLang="en-US" sz="240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pPr indent="406400" fontAlgn="auto">
              <a:lnSpc>
                <a:spcPct val="150000"/>
              </a:lnSpc>
            </a:pPr>
            <a:r>
              <a:rPr lang="zh-CN" sz="24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3</a:t>
            </a:r>
            <a:r>
              <a:rPr lang="en-US" altLang="zh-CN" sz="24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.</a:t>
            </a:r>
            <a:r>
              <a:rPr lang="zh-CN" sz="24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PPT仅是提供大体填写框架，申报人可选择扩充，</a:t>
            </a:r>
            <a:r>
              <a:rPr lang="zh-CN" altLang="en-US" sz="2400" dirty="0">
                <a:solidFill>
                  <a:srgbClr val="D34E43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内容请参考附件“评选细则”，提交报名资料时请删除此页！</a:t>
            </a:r>
            <a:endParaRPr lang="zh-CN" altLang="en-US" sz="2400" dirty="0">
              <a:solidFill>
                <a:srgbClr val="D34E43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649605" y="224790"/>
            <a:ext cx="277939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>
                <a:solidFill>
                  <a:srgbClr val="E3CFA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  <a:cs typeface="宋体" pitchFamily="2" charset="-122"/>
              </a:rPr>
              <a:t>目录</a:t>
            </a:r>
            <a:endParaRPr lang="zh-CN" altLang="en-US" sz="3200" b="1">
              <a:solidFill>
                <a:srgbClr val="E3CFA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charset="-122"/>
              <a:ea typeface="微软雅黑" panose="020B0503020204020204" charset="-122"/>
              <a:cs typeface="宋体" pitchFamily="2" charset="-122"/>
            </a:endParaRPr>
          </a:p>
        </p:txBody>
      </p:sp>
      <p:grpSp>
        <p:nvGrpSpPr>
          <p:cNvPr id="91" name="组合 90"/>
          <p:cNvGrpSpPr/>
          <p:nvPr/>
        </p:nvGrpSpPr>
        <p:grpSpPr>
          <a:xfrm>
            <a:off x="497840" y="1294765"/>
            <a:ext cx="3159125" cy="4892675"/>
            <a:chOff x="3512" y="1797"/>
            <a:chExt cx="4797" cy="7423"/>
          </a:xfrm>
        </p:grpSpPr>
        <p:grpSp>
          <p:nvGrpSpPr>
            <p:cNvPr id="92" name="组合 91"/>
            <p:cNvGrpSpPr/>
            <p:nvPr/>
          </p:nvGrpSpPr>
          <p:grpSpPr>
            <a:xfrm>
              <a:off x="3512" y="1797"/>
              <a:ext cx="4797" cy="7423"/>
              <a:chOff x="3512" y="1797"/>
              <a:chExt cx="4797" cy="7423"/>
            </a:xfrm>
          </p:grpSpPr>
          <p:grpSp>
            <p:nvGrpSpPr>
              <p:cNvPr id="93" name="组合 92"/>
              <p:cNvGrpSpPr/>
              <p:nvPr/>
            </p:nvGrpSpPr>
            <p:grpSpPr>
              <a:xfrm>
                <a:off x="3512" y="1797"/>
                <a:ext cx="4797" cy="6820"/>
                <a:chOff x="3512" y="1797"/>
                <a:chExt cx="4797" cy="6820"/>
              </a:xfrm>
            </p:grpSpPr>
            <p:grpSp>
              <p:nvGrpSpPr>
                <p:cNvPr id="94" name="组合 93"/>
                <p:cNvGrpSpPr/>
                <p:nvPr/>
              </p:nvGrpSpPr>
              <p:grpSpPr>
                <a:xfrm>
                  <a:off x="6033" y="3318"/>
                  <a:ext cx="1951" cy="2355"/>
                  <a:chOff x="6161" y="3094"/>
                  <a:chExt cx="1951" cy="2355"/>
                </a:xfrm>
              </p:grpSpPr>
              <p:grpSp>
                <p:nvGrpSpPr>
                  <p:cNvPr id="95" name="组合 94"/>
                  <p:cNvGrpSpPr/>
                  <p:nvPr/>
                </p:nvGrpSpPr>
                <p:grpSpPr>
                  <a:xfrm>
                    <a:off x="6161" y="3094"/>
                    <a:ext cx="1951" cy="1934"/>
                    <a:chOff x="6067" y="3178"/>
                    <a:chExt cx="2611" cy="2587"/>
                  </a:xfrm>
                </p:grpSpPr>
                <p:sp>
                  <p:nvSpPr>
                    <p:cNvPr id="96" name="椭圆 95"/>
                    <p:cNvSpPr/>
                    <p:nvPr/>
                  </p:nvSpPr>
                  <p:spPr>
                    <a:xfrm>
                      <a:off x="6162" y="3178"/>
                      <a:ext cx="2517" cy="2517"/>
                    </a:xfrm>
                    <a:prstGeom prst="ellipse">
                      <a:avLst/>
                    </a:prstGeom>
                    <a:noFill/>
                    <a:ln>
                      <a:solidFill>
                        <a:srgbClr val="3C1A05"/>
                      </a:solidFill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1F1EF"/>
                          </a:solidFill>
                        </a14:hiddenFill>
                      </a:ext>
                    </a:extLst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 sz="2000"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p:txBody>
                </p:sp>
                <p:sp>
                  <p:nvSpPr>
                    <p:cNvPr id="97" name="椭圆 96"/>
                    <p:cNvSpPr/>
                    <p:nvPr/>
                  </p:nvSpPr>
                  <p:spPr>
                    <a:xfrm>
                      <a:off x="6067" y="3249"/>
                      <a:ext cx="2517" cy="2517"/>
                    </a:xfrm>
                    <a:prstGeom prst="ellipse">
                      <a:avLst/>
                    </a:prstGeom>
                    <a:solidFill>
                      <a:srgbClr val="F1F1EF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 sz="2000"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p:txBody>
                </p:sp>
              </p:grpSp>
              <p:sp>
                <p:nvSpPr>
                  <p:cNvPr id="98" name="文本框 97"/>
                  <p:cNvSpPr txBox="1"/>
                  <p:nvPr/>
                </p:nvSpPr>
                <p:spPr>
                  <a:xfrm>
                    <a:off x="6663" y="3416"/>
                    <a:ext cx="1081" cy="2033"/>
                  </a:xfrm>
                  <a:prstGeom prst="rect">
                    <a:avLst/>
                  </a:prstGeom>
                  <a:noFill/>
                  <a:ln>
                    <a:gradFill/>
                  </a:ln>
                </p:spPr>
                <p:txBody>
                  <a:bodyPr vert="eaVert" wrap="square" rtlCol="0">
                    <a:spAutoFit/>
                  </a:bodyPr>
                  <a:lstStyle/>
                  <a:p>
                    <a:endParaRPr lang="zh-CN" altLang="en-US" sz="3600" b="1" dirty="0">
                      <a:solidFill>
                        <a:srgbClr val="3C1A05"/>
                      </a:solidFill>
                      <a:latin typeface="微软雅黑" panose="020B0503020204020204" charset="-122"/>
                      <a:ea typeface="微软雅黑" panose="020B0503020204020204" charset="-122"/>
                    </a:endParaRPr>
                  </a:p>
                </p:txBody>
              </p:sp>
            </p:grpSp>
            <p:grpSp>
              <p:nvGrpSpPr>
                <p:cNvPr id="99" name="组合 98"/>
                <p:cNvGrpSpPr/>
                <p:nvPr/>
              </p:nvGrpSpPr>
              <p:grpSpPr>
                <a:xfrm>
                  <a:off x="3512" y="1797"/>
                  <a:ext cx="4797" cy="6820"/>
                  <a:chOff x="3512" y="1797"/>
                  <a:chExt cx="4797" cy="6820"/>
                </a:xfrm>
              </p:grpSpPr>
              <p:sp>
                <p:nvSpPr>
                  <p:cNvPr id="7" name="文本框 6"/>
                  <p:cNvSpPr txBox="1"/>
                  <p:nvPr/>
                </p:nvSpPr>
                <p:spPr>
                  <a:xfrm>
                    <a:off x="4877" y="2533"/>
                    <a:ext cx="1866" cy="175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endParaRPr lang="zh-CN" altLang="en-US" sz="7200" b="1">
                      <a:solidFill>
                        <a:srgbClr val="3C1A05"/>
                      </a:solidFill>
                      <a:latin typeface="微软雅黑" panose="020B0503020204020204" charset="-122"/>
                      <a:ea typeface="微软雅黑" panose="020B0503020204020204" charset="-122"/>
                    </a:endParaRPr>
                  </a:p>
                </p:txBody>
              </p:sp>
              <p:sp>
                <p:nvSpPr>
                  <p:cNvPr id="101" name="文本框 100"/>
                  <p:cNvSpPr txBox="1"/>
                  <p:nvPr/>
                </p:nvSpPr>
                <p:spPr>
                  <a:xfrm>
                    <a:off x="3622" y="3660"/>
                    <a:ext cx="1866" cy="148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endParaRPr lang="zh-CN" altLang="en-US" sz="6000" b="1" dirty="0">
                      <a:solidFill>
                        <a:srgbClr val="3C1A05"/>
                      </a:solidFill>
                      <a:latin typeface="微软雅黑" panose="020B0503020204020204" charset="-122"/>
                      <a:ea typeface="微软雅黑" panose="020B0503020204020204" charset="-122"/>
                    </a:endParaRPr>
                  </a:p>
                </p:txBody>
              </p:sp>
              <p:cxnSp>
                <p:nvCxnSpPr>
                  <p:cNvPr id="102" name="直接连接符 101"/>
                  <p:cNvCxnSpPr/>
                  <p:nvPr/>
                </p:nvCxnSpPr>
                <p:spPr>
                  <a:xfrm flipH="1">
                    <a:off x="3512" y="4083"/>
                    <a:ext cx="1715" cy="1716"/>
                  </a:xfrm>
                  <a:prstGeom prst="line">
                    <a:avLst/>
                  </a:prstGeom>
                  <a:ln>
                    <a:solidFill>
                      <a:srgbClr val="3D2726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03" name="矩形 102"/>
                  <p:cNvSpPr/>
                  <p:nvPr/>
                </p:nvSpPr>
                <p:spPr>
                  <a:xfrm rot="2700000">
                    <a:off x="4258" y="4059"/>
                    <a:ext cx="1000" cy="2433"/>
                  </a:xfrm>
                  <a:prstGeom prst="rect">
                    <a:avLst/>
                  </a:prstGeom>
                  <a:solidFill>
                    <a:srgbClr val="F1F1EF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 sz="2000">
                      <a:latin typeface="微软雅黑" panose="020B0503020204020204" charset="-122"/>
                      <a:ea typeface="微软雅黑" panose="020B0503020204020204" charset="-122"/>
                    </a:endParaRPr>
                  </a:p>
                </p:txBody>
              </p:sp>
              <p:cxnSp>
                <p:nvCxnSpPr>
                  <p:cNvPr id="104" name="直接连接符 103"/>
                  <p:cNvCxnSpPr/>
                  <p:nvPr/>
                </p:nvCxnSpPr>
                <p:spPr>
                  <a:xfrm flipH="1">
                    <a:off x="6527" y="2483"/>
                    <a:ext cx="800" cy="800"/>
                  </a:xfrm>
                  <a:prstGeom prst="line">
                    <a:avLst/>
                  </a:prstGeom>
                  <a:ln>
                    <a:solidFill>
                      <a:srgbClr val="3C1A05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5" name="直接连接符 104"/>
                  <p:cNvCxnSpPr/>
                  <p:nvPr/>
                </p:nvCxnSpPr>
                <p:spPr>
                  <a:xfrm flipH="1">
                    <a:off x="6975" y="1797"/>
                    <a:ext cx="1334" cy="1350"/>
                  </a:xfrm>
                  <a:prstGeom prst="line">
                    <a:avLst/>
                  </a:prstGeom>
                  <a:ln>
                    <a:solidFill>
                      <a:srgbClr val="3C1A05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06" name="文本框 105"/>
                  <p:cNvSpPr txBox="1"/>
                  <p:nvPr/>
                </p:nvSpPr>
                <p:spPr>
                  <a:xfrm>
                    <a:off x="5109" y="4062"/>
                    <a:ext cx="1866" cy="4341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zh-CN" altLang="en-US" sz="6000" b="1" dirty="0">
                        <a:solidFill>
                          <a:srgbClr val="3C1A05"/>
                        </a:solidFill>
                        <a:latin typeface="微软雅黑" panose="020B0503020204020204" charset="-122"/>
                        <a:ea typeface="微软雅黑" panose="020B0503020204020204" charset="-122"/>
                      </a:rPr>
                      <a:t>目</a:t>
                    </a:r>
                    <a:endParaRPr lang="zh-CN" altLang="en-US" sz="6000" b="1" dirty="0">
                      <a:solidFill>
                        <a:srgbClr val="3C1A05"/>
                      </a:solidFill>
                      <a:latin typeface="微软雅黑" panose="020B0503020204020204" charset="-122"/>
                      <a:ea typeface="微软雅黑" panose="020B0503020204020204" charset="-122"/>
                    </a:endParaRPr>
                  </a:p>
                  <a:p>
                    <a:pPr algn="ctr"/>
                    <a:endParaRPr lang="zh-CN" altLang="en-US" sz="6000" b="1" dirty="0">
                      <a:solidFill>
                        <a:srgbClr val="3C1A05"/>
                      </a:solidFill>
                      <a:latin typeface="微软雅黑" panose="020B0503020204020204" charset="-122"/>
                      <a:ea typeface="微软雅黑" panose="020B0503020204020204" charset="-122"/>
                    </a:endParaRPr>
                  </a:p>
                  <a:p>
                    <a:pPr algn="ctr"/>
                    <a:r>
                      <a:rPr lang="zh-CN" altLang="en-US" sz="6000" b="1" dirty="0">
                        <a:solidFill>
                          <a:srgbClr val="3C1A05"/>
                        </a:solidFill>
                        <a:latin typeface="微软雅黑" panose="020B0503020204020204" charset="-122"/>
                        <a:ea typeface="微软雅黑" panose="020B0503020204020204" charset="-122"/>
                      </a:rPr>
                      <a:t>录</a:t>
                    </a:r>
                    <a:endParaRPr lang="zh-CN" altLang="en-US" sz="6000" b="1" dirty="0">
                      <a:solidFill>
                        <a:srgbClr val="3C1A05"/>
                      </a:solidFill>
                      <a:latin typeface="微软雅黑" panose="020B0503020204020204" charset="-122"/>
                      <a:ea typeface="微软雅黑" panose="020B0503020204020204" charset="-122"/>
                    </a:endParaRPr>
                  </a:p>
                </p:txBody>
              </p:sp>
              <p:cxnSp>
                <p:nvCxnSpPr>
                  <p:cNvPr id="107" name="直接连接符 106"/>
                  <p:cNvCxnSpPr/>
                  <p:nvPr/>
                </p:nvCxnSpPr>
                <p:spPr>
                  <a:xfrm>
                    <a:off x="5418" y="4366"/>
                    <a:ext cx="0" cy="3967"/>
                  </a:xfrm>
                  <a:prstGeom prst="line">
                    <a:avLst/>
                  </a:prstGeom>
                  <a:ln>
                    <a:solidFill>
                      <a:srgbClr val="3C1A05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08" name="文本框 107"/>
                  <p:cNvSpPr txBox="1"/>
                  <p:nvPr/>
                </p:nvSpPr>
                <p:spPr>
                  <a:xfrm rot="5400000">
                    <a:off x="3093" y="6495"/>
                    <a:ext cx="3919" cy="32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altLang="zh-CN" sz="800" dirty="0">
                        <a:latin typeface="微软雅黑" panose="020B0503020204020204" charset="-122"/>
                        <a:ea typeface="微软雅黑" panose="020B0503020204020204" charset="-122"/>
                      </a:rPr>
                      <a:t>  </a:t>
                    </a:r>
                    <a:endParaRPr lang="en-US" altLang="zh-CN" sz="800" dirty="0">
                      <a:latin typeface="微软雅黑" panose="020B0503020204020204" charset="-122"/>
                      <a:ea typeface="微软雅黑" panose="020B0503020204020204" charset="-122"/>
                      <a:sym typeface="+mn-ea"/>
                    </a:endParaRPr>
                  </a:p>
                </p:txBody>
              </p:sp>
            </p:grpSp>
          </p:grpSp>
          <p:cxnSp>
            <p:nvCxnSpPr>
              <p:cNvPr id="109" name="直接连接符 108"/>
              <p:cNvCxnSpPr/>
              <p:nvPr/>
            </p:nvCxnSpPr>
            <p:spPr>
              <a:xfrm flipH="1">
                <a:off x="3622" y="7457"/>
                <a:ext cx="800" cy="800"/>
              </a:xfrm>
              <a:prstGeom prst="line">
                <a:avLst/>
              </a:prstGeom>
              <a:ln>
                <a:solidFill>
                  <a:srgbClr val="3C1A05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0" name="直接连接符 109"/>
              <p:cNvCxnSpPr/>
              <p:nvPr/>
            </p:nvCxnSpPr>
            <p:spPr>
              <a:xfrm flipH="1">
                <a:off x="6104" y="7870"/>
                <a:ext cx="1334" cy="1350"/>
              </a:xfrm>
              <a:prstGeom prst="line">
                <a:avLst/>
              </a:prstGeom>
              <a:ln>
                <a:solidFill>
                  <a:srgbClr val="3C1A05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11" name="文本框 110"/>
            <p:cNvSpPr txBox="1"/>
            <p:nvPr/>
          </p:nvSpPr>
          <p:spPr>
            <a:xfrm>
              <a:off x="6771" y="5112"/>
              <a:ext cx="633" cy="40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>
                <a:lnSpc>
                  <a:spcPct val="100000"/>
                </a:lnSpc>
              </a:pPr>
              <a:endParaRPr lang="zh-CN" altLang="en-US" sz="1200" b="1">
                <a:solidFill>
                  <a:srgbClr val="3C1A05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sp>
        <p:nvSpPr>
          <p:cNvPr id="5" name="矩形: 圆角 4"/>
          <p:cNvSpPr/>
          <p:nvPr>
            <p:custDataLst>
              <p:tags r:id="rId1"/>
            </p:custDataLst>
          </p:nvPr>
        </p:nvSpPr>
        <p:spPr>
          <a:xfrm>
            <a:off x="4384178" y="2104708"/>
            <a:ext cx="6611165" cy="945782"/>
          </a:xfrm>
          <a:prstGeom prst="roundRect">
            <a:avLst/>
          </a:prstGeom>
          <a:solidFill>
            <a:srgbClr val="FFFFFF"/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zh-CN" altLang="en-US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9" name="矩形: 圆角 8"/>
          <p:cNvSpPr/>
          <p:nvPr>
            <p:custDataLst>
              <p:tags r:id="rId2"/>
            </p:custDataLst>
          </p:nvPr>
        </p:nvSpPr>
        <p:spPr>
          <a:xfrm>
            <a:off x="4384178" y="3265453"/>
            <a:ext cx="6611165" cy="945782"/>
          </a:xfrm>
          <a:prstGeom prst="roundRect">
            <a:avLst/>
          </a:prstGeom>
          <a:solidFill>
            <a:srgbClr val="FFFFFF"/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zh-CN" altLang="en-US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0" name="矩形: 圆角 9"/>
          <p:cNvSpPr/>
          <p:nvPr>
            <p:custDataLst>
              <p:tags r:id="rId3"/>
            </p:custDataLst>
          </p:nvPr>
        </p:nvSpPr>
        <p:spPr>
          <a:xfrm>
            <a:off x="4384178" y="4426198"/>
            <a:ext cx="6611165" cy="945782"/>
          </a:xfrm>
          <a:prstGeom prst="roundRect">
            <a:avLst/>
          </a:prstGeom>
          <a:solidFill>
            <a:srgbClr val="FFFFFF"/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zh-CN" altLang="en-US">
              <a:latin typeface="微软雅黑" panose="020B0503020204020204" charset="-122"/>
              <a:ea typeface="微软雅黑" panose="020B0503020204020204" charset="-122"/>
            </a:endParaRPr>
          </a:p>
        </p:txBody>
      </p:sp>
      <p:cxnSp>
        <p:nvCxnSpPr>
          <p:cNvPr id="12" name="直接连接符 11"/>
          <p:cNvCxnSpPr/>
          <p:nvPr>
            <p:custDataLst>
              <p:tags r:id="rId4"/>
            </p:custDataLst>
          </p:nvPr>
        </p:nvCxnSpPr>
        <p:spPr>
          <a:xfrm>
            <a:off x="5638151" y="2590579"/>
            <a:ext cx="864000" cy="0"/>
          </a:xfrm>
          <a:prstGeom prst="line">
            <a:avLst/>
          </a:prstGeom>
          <a:ln w="15875"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>
            <p:custDataLst>
              <p:tags r:id="rId5"/>
            </p:custDataLst>
          </p:nvPr>
        </p:nvCxnSpPr>
        <p:spPr>
          <a:xfrm>
            <a:off x="5638151" y="3751747"/>
            <a:ext cx="864000" cy="0"/>
          </a:xfrm>
          <a:prstGeom prst="line">
            <a:avLst/>
          </a:prstGeom>
          <a:ln w="15875"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/>
          <p:cNvCxnSpPr/>
          <p:nvPr>
            <p:custDataLst>
              <p:tags r:id="rId6"/>
            </p:custDataLst>
          </p:nvPr>
        </p:nvCxnSpPr>
        <p:spPr>
          <a:xfrm>
            <a:off x="5638151" y="4912915"/>
            <a:ext cx="864000" cy="0"/>
          </a:xfrm>
          <a:prstGeom prst="line">
            <a:avLst/>
          </a:prstGeom>
          <a:ln w="15875"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项标题"/>
          <p:cNvSpPr txBox="1"/>
          <p:nvPr>
            <p:custDataLst>
              <p:tags r:id="rId7"/>
            </p:custDataLst>
          </p:nvPr>
        </p:nvSpPr>
        <p:spPr>
          <a:xfrm>
            <a:off x="6891711" y="2324273"/>
            <a:ext cx="4035369" cy="532130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>
              <a:lnSpc>
                <a:spcPct val="100000"/>
              </a:lnSpc>
            </a:pPr>
            <a:r>
              <a:rPr lang="zh-CN" altLang="en-US" sz="2200" b="1" spc="300" dirty="0">
                <a:solidFill>
                  <a:srgbClr val="333333"/>
                </a:solidFill>
                <a:latin typeface="微软雅黑" panose="020B0503020204020204" charset="-122"/>
                <a:ea typeface="微软雅黑" panose="020B0503020204020204" charset="-122"/>
              </a:rPr>
              <a:t>个人简介</a:t>
            </a:r>
            <a:endParaRPr lang="zh-CN" altLang="en-US" sz="2200" b="1" spc="300" dirty="0">
              <a:solidFill>
                <a:srgbClr val="333333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7" name="序号"/>
          <p:cNvSpPr txBox="1"/>
          <p:nvPr>
            <p:custDataLst>
              <p:tags r:id="rId8"/>
            </p:custDataLst>
          </p:nvPr>
        </p:nvSpPr>
        <p:spPr>
          <a:xfrm>
            <a:off x="4475849" y="2174636"/>
            <a:ext cx="1083426" cy="831886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noAutofit/>
          </a:bodyPr>
          <a:lstStyle/>
          <a:p>
            <a:pPr algn="ctr">
              <a:lnSpc>
                <a:spcPct val="100000"/>
              </a:lnSpc>
            </a:pPr>
            <a:r>
              <a:rPr lang="zh-CN" altLang="en-US" sz="3600" b="1" dirty="0">
                <a:solidFill>
                  <a:srgbClr val="3C1A05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01</a:t>
            </a:r>
            <a:endParaRPr lang="zh-CN" altLang="en-US" sz="3600" b="1" dirty="0">
              <a:solidFill>
                <a:srgbClr val="3C1A05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8" name="项标题"/>
          <p:cNvSpPr txBox="1"/>
          <p:nvPr>
            <p:custDataLst>
              <p:tags r:id="rId9"/>
            </p:custDataLst>
          </p:nvPr>
        </p:nvSpPr>
        <p:spPr>
          <a:xfrm>
            <a:off x="6891711" y="3485682"/>
            <a:ext cx="4035369" cy="532130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>
              <a:lnSpc>
                <a:spcPct val="100000"/>
              </a:lnSpc>
            </a:pPr>
            <a:r>
              <a:rPr lang="zh-CN" altLang="en-US" sz="2200" b="1" spc="300" dirty="0">
                <a:solidFill>
                  <a:srgbClr val="333333"/>
                </a:solidFill>
                <a:latin typeface="微软雅黑" panose="020B0503020204020204" charset="-122"/>
                <a:ea typeface="微软雅黑" panose="020B0503020204020204" charset="-122"/>
              </a:rPr>
              <a:t>工作成就</a:t>
            </a:r>
            <a:endParaRPr lang="zh-CN" altLang="en-US" sz="2200" b="1" spc="300" dirty="0">
              <a:solidFill>
                <a:srgbClr val="333333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9" name="序号"/>
          <p:cNvSpPr txBox="1"/>
          <p:nvPr>
            <p:custDataLst>
              <p:tags r:id="rId10"/>
            </p:custDataLst>
          </p:nvPr>
        </p:nvSpPr>
        <p:spPr>
          <a:xfrm>
            <a:off x="4475849" y="3335804"/>
            <a:ext cx="1083426" cy="831886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noAutofit/>
          </a:bodyPr>
          <a:lstStyle/>
          <a:p>
            <a:pPr algn="ctr">
              <a:lnSpc>
                <a:spcPct val="100000"/>
              </a:lnSpc>
            </a:pPr>
            <a:r>
              <a:rPr lang="zh-CN" altLang="en-US" sz="3600" b="1" dirty="0">
                <a:solidFill>
                  <a:srgbClr val="3C1A05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0</a:t>
            </a:r>
            <a:r>
              <a:rPr lang="en-US" altLang="zh-CN" sz="3600" b="1" dirty="0">
                <a:solidFill>
                  <a:srgbClr val="3C1A05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2</a:t>
            </a:r>
            <a:endParaRPr lang="en-US" altLang="zh-CN" sz="3600" b="1" dirty="0">
              <a:solidFill>
                <a:srgbClr val="3C1A05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20" name="项标题"/>
          <p:cNvSpPr txBox="1"/>
          <p:nvPr>
            <p:custDataLst>
              <p:tags r:id="rId11"/>
            </p:custDataLst>
          </p:nvPr>
        </p:nvSpPr>
        <p:spPr>
          <a:xfrm>
            <a:off x="6891711" y="4646850"/>
            <a:ext cx="4035369" cy="532130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>
              <a:lnSpc>
                <a:spcPct val="100000"/>
              </a:lnSpc>
            </a:pPr>
            <a:r>
              <a:rPr lang="zh-CN" altLang="en-US" sz="2200" b="1" spc="300" dirty="0">
                <a:solidFill>
                  <a:srgbClr val="333333"/>
                </a:solidFill>
                <a:latin typeface="微软雅黑" panose="020B0503020204020204" charset="-122"/>
                <a:ea typeface="微软雅黑" panose="020B0503020204020204" charset="-122"/>
              </a:rPr>
              <a:t>加分项</a:t>
            </a:r>
            <a:endParaRPr lang="zh-CN" altLang="en-US" sz="2200" b="1" spc="300" dirty="0">
              <a:solidFill>
                <a:srgbClr val="333333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1" name="序号"/>
          <p:cNvSpPr txBox="1"/>
          <p:nvPr>
            <p:custDataLst>
              <p:tags r:id="rId12"/>
            </p:custDataLst>
          </p:nvPr>
        </p:nvSpPr>
        <p:spPr>
          <a:xfrm>
            <a:off x="4475849" y="4496972"/>
            <a:ext cx="1083426" cy="831886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noAutofit/>
          </a:bodyPr>
          <a:lstStyle/>
          <a:p>
            <a:pPr algn="ctr">
              <a:lnSpc>
                <a:spcPct val="100000"/>
              </a:lnSpc>
            </a:pPr>
            <a:r>
              <a:rPr lang="zh-CN" altLang="en-US" sz="3600" b="1" dirty="0">
                <a:solidFill>
                  <a:srgbClr val="3C1A05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0</a:t>
            </a:r>
            <a:r>
              <a:rPr lang="en-US" altLang="zh-CN" sz="3600" b="1" dirty="0">
                <a:solidFill>
                  <a:srgbClr val="3C1A05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3</a:t>
            </a:r>
            <a:endParaRPr lang="en-US" altLang="zh-CN" sz="3600" b="1" dirty="0">
              <a:solidFill>
                <a:srgbClr val="3C1A05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</p:spTree>
    <p:custDataLst>
      <p:tags r:id="rId13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649605" y="224790"/>
            <a:ext cx="277939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0000"/>
              </a:lnSpc>
            </a:pPr>
            <a:r>
              <a:rPr lang="zh-CN" sz="3200" b="1">
                <a:solidFill>
                  <a:srgbClr val="E3CFA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个人简介</a:t>
            </a:r>
            <a:endParaRPr lang="zh-CN" sz="3200" b="1">
              <a:solidFill>
                <a:srgbClr val="E3CFA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3" name="矩形 2"/>
          <p:cNvSpPr/>
          <p:nvPr>
            <p:custDataLst>
              <p:tags r:id="rId1"/>
            </p:custDataLst>
          </p:nvPr>
        </p:nvSpPr>
        <p:spPr>
          <a:xfrm>
            <a:off x="904242" y="1750058"/>
            <a:ext cx="2590800" cy="3648075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sz="2600" dirty="0">
                <a:solidFill>
                  <a:schemeClr val="accent4">
                    <a:lumMod val="60000"/>
                    <a:lumOff val="40000"/>
                  </a:schemeClr>
                </a:solidFill>
                <a:latin typeface="思源宋体 CN Light" panose="02020300000000000000" charset="-122"/>
                <a:ea typeface="思源宋体 CN Heavy" panose="02020900000000000000" charset="-122"/>
              </a:rPr>
              <a:t>照片</a:t>
            </a:r>
            <a:endParaRPr lang="zh-CN" altLang="en-US" sz="2600" dirty="0">
              <a:solidFill>
                <a:schemeClr val="accent4">
                  <a:lumMod val="60000"/>
                  <a:lumOff val="40000"/>
                </a:schemeClr>
              </a:solidFill>
              <a:latin typeface="思源宋体 CN Light" panose="02020300000000000000" charset="-122"/>
              <a:ea typeface="思源宋体 CN Heavy" panose="02020900000000000000" charset="-122"/>
            </a:endParaRPr>
          </a:p>
        </p:txBody>
      </p:sp>
      <p:sp>
        <p:nvSpPr>
          <p:cNvPr id="2" name="矩形 1"/>
          <p:cNvSpPr/>
          <p:nvPr>
            <p:custDataLst>
              <p:tags r:id="rId2"/>
            </p:custDataLst>
          </p:nvPr>
        </p:nvSpPr>
        <p:spPr>
          <a:xfrm>
            <a:off x="4790440" y="1446530"/>
            <a:ext cx="6638925" cy="481965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p>
            <a:pPr marL="342900" indent="-34290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anose="05000000000000000000" charset="0"/>
              <a:buChar char="l"/>
            </a:pPr>
            <a:r>
              <a:rPr lang="zh-CN" altLang="en-US" sz="2000" b="1">
                <a:solidFill>
                  <a:schemeClr val="accent1"/>
                </a:solidFill>
                <a:latin typeface="+mn-ea"/>
                <a:cs typeface="+mn-ea"/>
              </a:rPr>
              <a:t>填写</a:t>
            </a:r>
            <a:r>
              <a:rPr lang="zh-CN" altLang="en-US" sz="2000" b="1">
                <a:solidFill>
                  <a:schemeClr val="accent1"/>
                </a:solidFill>
                <a:latin typeface="+mn-ea"/>
                <a:cs typeface="+mn-ea"/>
              </a:rPr>
              <a:t>内容</a:t>
            </a:r>
            <a:endParaRPr lang="zh-CN" altLang="en-US" sz="2000" b="1">
              <a:solidFill>
                <a:schemeClr val="accent1"/>
              </a:solidFill>
              <a:latin typeface="+mn-ea"/>
              <a:cs typeface="+mn-ea"/>
            </a:endParaRPr>
          </a:p>
        </p:txBody>
      </p:sp>
      <p:sp>
        <p:nvSpPr>
          <p:cNvPr id="6" name="矩形 5"/>
          <p:cNvSpPr/>
          <p:nvPr>
            <p:custDataLst>
              <p:tags r:id="rId3"/>
            </p:custDataLst>
          </p:nvPr>
        </p:nvSpPr>
        <p:spPr>
          <a:xfrm>
            <a:off x="4791075" y="1929130"/>
            <a:ext cx="6866890" cy="1845945"/>
          </a:xfrm>
          <a:prstGeom prst="rect">
            <a:avLst/>
          </a:prstGeom>
          <a:noFill/>
        </p:spPr>
        <p:txBody>
          <a:bodyPr wrap="square" lIns="360045" tIns="0" rIns="0" bIns="0" rtlCol="0" anchor="t" anchorCtr="0">
            <a:noAutofit/>
          </a:bodyPr>
          <a:p>
            <a:pPr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>
                <a:solidFill>
                  <a:schemeClr val="tx1"/>
                </a:solidFill>
                <a:latin typeface="思源黑体" panose="020B0500000000000000" charset="-122"/>
                <a:ea typeface="思源黑体" panose="020B0500000000000000" charset="-122"/>
                <a:cs typeface="思源黑体" panose="020B0500000000000000" charset="-122"/>
              </a:rPr>
              <a:t>姓名、性别、出生年月、从业时间、学历、取得相应资格认证、近5年主持设计且落地运行的代表性作品。</a:t>
            </a:r>
            <a:endParaRPr lang="zh-CN" altLang="en-US" sz="1600">
              <a:solidFill>
                <a:schemeClr val="tx1"/>
              </a:solidFill>
              <a:latin typeface="思源黑体" panose="020B0500000000000000" charset="-122"/>
              <a:ea typeface="思源黑体" panose="020B0500000000000000" charset="-122"/>
              <a:cs typeface="思源黑体" panose="020B0500000000000000" charset="-122"/>
            </a:endParaRPr>
          </a:p>
        </p:txBody>
      </p:sp>
    </p:spTree>
    <p:custDataLst>
      <p:tags r:id="rId4"/>
    </p:custData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649605" y="224790"/>
            <a:ext cx="277939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>
                <a:solidFill>
                  <a:srgbClr val="E3CFA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个人简介</a:t>
            </a:r>
            <a:endParaRPr lang="zh-CN" sz="3200" b="1">
              <a:solidFill>
                <a:srgbClr val="E3CFA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2" name="矩形 1"/>
          <p:cNvSpPr/>
          <p:nvPr>
            <p:custDataLst>
              <p:tags r:id="rId1"/>
            </p:custDataLst>
          </p:nvPr>
        </p:nvSpPr>
        <p:spPr>
          <a:xfrm>
            <a:off x="713740" y="1990090"/>
            <a:ext cx="10357485" cy="793115"/>
          </a:xfrm>
          <a:prstGeom prst="rect">
            <a:avLst/>
          </a:prstGeom>
          <a:noFill/>
        </p:spPr>
        <p:txBody>
          <a:bodyPr wrap="square" lIns="360045" tIns="0" rIns="0" bIns="0" rtlCol="0" anchor="t" anchorCtr="0">
            <a:noAutofit/>
          </a:bodyPr>
          <a:p>
            <a:pPr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>
                <a:solidFill>
                  <a:schemeClr val="tx1"/>
                </a:solidFill>
                <a:latin typeface="思源黑体" panose="020B0500000000000000" charset="-122"/>
                <a:ea typeface="思源黑体" panose="020B0500000000000000" charset="-122"/>
                <a:cs typeface="+mn-ea"/>
              </a:rPr>
              <a:t>单击此处输入你的智能图形项正文，请尽量言简意赅的阐述观点，以便观者可以准确理解您所传达的信息。</a:t>
            </a:r>
            <a:endParaRPr lang="zh-CN" altLang="en-US" sz="1600">
              <a:solidFill>
                <a:schemeClr val="tx1"/>
              </a:solidFill>
              <a:latin typeface="思源黑体" panose="020B0500000000000000" charset="-122"/>
              <a:ea typeface="思源黑体" panose="020B0500000000000000" charset="-122"/>
              <a:cs typeface="+mn-ea"/>
            </a:endParaRPr>
          </a:p>
        </p:txBody>
      </p:sp>
      <p:sp>
        <p:nvSpPr>
          <p:cNvPr id="3" name="矩形 2"/>
          <p:cNvSpPr/>
          <p:nvPr>
            <p:custDataLst>
              <p:tags r:id="rId2"/>
            </p:custDataLst>
          </p:nvPr>
        </p:nvSpPr>
        <p:spPr>
          <a:xfrm>
            <a:off x="713740" y="3462655"/>
            <a:ext cx="10357485" cy="793115"/>
          </a:xfrm>
          <a:prstGeom prst="rect">
            <a:avLst/>
          </a:prstGeom>
          <a:noFill/>
        </p:spPr>
        <p:txBody>
          <a:bodyPr wrap="square" lIns="360045" tIns="0" rIns="0" bIns="0" rtlCol="0" anchor="t" anchorCtr="0">
            <a:noAutofit/>
          </a:bodyPr>
          <a:p>
            <a:pPr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>
                <a:solidFill>
                  <a:schemeClr val="tx1"/>
                </a:solidFill>
                <a:latin typeface="思源黑体" panose="020B0500000000000000" charset="-122"/>
                <a:ea typeface="思源黑体" panose="020B0500000000000000" charset="-122"/>
                <a:cs typeface="+mn-ea"/>
              </a:rPr>
              <a:t>单击此处输入你的智能图形项正文，请尽量言简意赅的阐述观点，以便观者可以准确理解您所传达的信息。</a:t>
            </a:r>
            <a:endParaRPr lang="zh-CN" altLang="en-US" sz="1600">
              <a:solidFill>
                <a:schemeClr val="tx1"/>
              </a:solidFill>
              <a:latin typeface="思源黑体" panose="020B0500000000000000" charset="-122"/>
              <a:ea typeface="思源黑体" panose="020B0500000000000000" charset="-122"/>
              <a:cs typeface="+mn-ea"/>
            </a:endParaRPr>
          </a:p>
        </p:txBody>
      </p:sp>
      <p:sp>
        <p:nvSpPr>
          <p:cNvPr id="5" name="矩形 4"/>
          <p:cNvSpPr/>
          <p:nvPr>
            <p:custDataLst>
              <p:tags r:id="rId3"/>
            </p:custDataLst>
          </p:nvPr>
        </p:nvSpPr>
        <p:spPr>
          <a:xfrm>
            <a:off x="713915" y="2961005"/>
            <a:ext cx="4978400" cy="499745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p>
            <a:pPr marL="342900" indent="-34290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anose="05000000000000000000" charset="0"/>
              <a:buChar char="l"/>
            </a:pPr>
            <a:r>
              <a:rPr lang="zh-CN" altLang="en-US" sz="2000" b="1">
                <a:solidFill>
                  <a:schemeClr val="accent1"/>
                </a:solidFill>
                <a:latin typeface="+mn-ea"/>
                <a:cs typeface="+mn-ea"/>
              </a:rPr>
              <a:t>添加项标题</a:t>
            </a:r>
            <a:endParaRPr lang="zh-CN" altLang="en-US" sz="2000" b="1">
              <a:solidFill>
                <a:schemeClr val="accent1"/>
              </a:solidFill>
              <a:latin typeface="+mn-ea"/>
              <a:cs typeface="+mn-ea"/>
            </a:endParaRPr>
          </a:p>
        </p:txBody>
      </p:sp>
      <p:sp>
        <p:nvSpPr>
          <p:cNvPr id="6" name="矩形 5"/>
          <p:cNvSpPr/>
          <p:nvPr>
            <p:custDataLst>
              <p:tags r:id="rId4"/>
            </p:custDataLst>
          </p:nvPr>
        </p:nvSpPr>
        <p:spPr>
          <a:xfrm>
            <a:off x="713740" y="4935220"/>
            <a:ext cx="10357485" cy="793115"/>
          </a:xfrm>
          <a:prstGeom prst="rect">
            <a:avLst/>
          </a:prstGeom>
          <a:noFill/>
        </p:spPr>
        <p:txBody>
          <a:bodyPr wrap="square" lIns="360045" tIns="0" rIns="0" bIns="0" rtlCol="0" anchor="t" anchorCtr="0">
            <a:noAutofit/>
          </a:bodyPr>
          <a:p>
            <a:pPr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>
                <a:solidFill>
                  <a:schemeClr val="tx1"/>
                </a:solidFill>
                <a:latin typeface="思源黑体" panose="020B0500000000000000" charset="-122"/>
                <a:ea typeface="思源黑体" panose="020B0500000000000000" charset="-122"/>
                <a:cs typeface="+mn-ea"/>
              </a:rPr>
              <a:t>单击此处输入你的智能图形项正文，请尽量言简意赅的阐述观点，以便观者可以准确理解您所传达的信息。</a:t>
            </a:r>
            <a:endParaRPr lang="zh-CN" altLang="en-US" sz="1600">
              <a:solidFill>
                <a:schemeClr val="tx1"/>
              </a:solidFill>
              <a:latin typeface="思源黑体" panose="020B0500000000000000" charset="-122"/>
              <a:ea typeface="思源黑体" panose="020B0500000000000000" charset="-122"/>
              <a:cs typeface="+mn-ea"/>
            </a:endParaRPr>
          </a:p>
        </p:txBody>
      </p:sp>
      <p:sp>
        <p:nvSpPr>
          <p:cNvPr id="7" name="矩形 6"/>
          <p:cNvSpPr/>
          <p:nvPr>
            <p:custDataLst>
              <p:tags r:id="rId5"/>
            </p:custDataLst>
          </p:nvPr>
        </p:nvSpPr>
        <p:spPr>
          <a:xfrm>
            <a:off x="713915" y="4433570"/>
            <a:ext cx="4978400" cy="499745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p>
            <a:pPr marL="342900" indent="-34290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anose="05000000000000000000" charset="0"/>
              <a:buChar char="l"/>
            </a:pPr>
            <a:r>
              <a:rPr lang="zh-CN" altLang="en-US" sz="2000" b="1">
                <a:solidFill>
                  <a:schemeClr val="accent1"/>
                </a:solidFill>
                <a:latin typeface="+mn-ea"/>
                <a:cs typeface="+mn-ea"/>
              </a:rPr>
              <a:t>添加项标题</a:t>
            </a:r>
            <a:endParaRPr lang="zh-CN" altLang="en-US" sz="2000" b="1">
              <a:solidFill>
                <a:schemeClr val="accent1"/>
              </a:solidFill>
              <a:latin typeface="+mn-ea"/>
              <a:cs typeface="+mn-ea"/>
            </a:endParaRPr>
          </a:p>
        </p:txBody>
      </p:sp>
      <p:sp>
        <p:nvSpPr>
          <p:cNvPr id="8" name="矩形 7"/>
          <p:cNvSpPr/>
          <p:nvPr>
            <p:custDataLst>
              <p:tags r:id="rId6"/>
            </p:custDataLst>
          </p:nvPr>
        </p:nvSpPr>
        <p:spPr>
          <a:xfrm>
            <a:off x="713915" y="1488440"/>
            <a:ext cx="4978400" cy="499745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p>
            <a:pPr marL="342900" indent="-34290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anose="05000000000000000000" charset="0"/>
              <a:buChar char="l"/>
            </a:pPr>
            <a:r>
              <a:rPr lang="zh-CN" altLang="en-US" sz="2000" b="1">
                <a:solidFill>
                  <a:schemeClr val="accent1"/>
                </a:solidFill>
                <a:latin typeface="+mn-ea"/>
                <a:cs typeface="+mn-ea"/>
              </a:rPr>
              <a:t>添加项标题</a:t>
            </a:r>
            <a:endParaRPr lang="zh-CN" altLang="en-US" sz="2000" b="1">
              <a:solidFill>
                <a:schemeClr val="accent1"/>
              </a:solidFill>
              <a:latin typeface="+mn-ea"/>
              <a:cs typeface="+mn-ea"/>
            </a:endParaRPr>
          </a:p>
        </p:txBody>
      </p:sp>
    </p:spTree>
    <p:custDataLst>
      <p:tags r:id="rId7"/>
    </p:custData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649605" y="224790"/>
            <a:ext cx="277939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sz="3200" b="1">
                <a:solidFill>
                  <a:srgbClr val="E3CFA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工作成就</a:t>
            </a:r>
            <a:endParaRPr lang="zh-CN" sz="3200" b="1">
              <a:solidFill>
                <a:srgbClr val="E3CFA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24" name="矩形 23"/>
          <p:cNvSpPr/>
          <p:nvPr>
            <p:custDataLst>
              <p:tags r:id="rId1"/>
            </p:custDataLst>
          </p:nvPr>
        </p:nvSpPr>
        <p:spPr>
          <a:xfrm>
            <a:off x="713740" y="1990090"/>
            <a:ext cx="10357485" cy="3992615"/>
          </a:xfrm>
          <a:prstGeom prst="rect">
            <a:avLst/>
          </a:prstGeom>
          <a:noFill/>
        </p:spPr>
        <p:txBody>
          <a:bodyPr wrap="square" lIns="360045" tIns="0" rIns="0" bIns="0" rtlCol="0" anchor="t" anchorCtr="0">
            <a:noAutofit/>
          </a:bodyPr>
          <a:lstStyle/>
          <a:p>
            <a:pPr>
              <a:lnSpc>
                <a:spcPct val="16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 spc="-80">
                <a:solidFill>
                  <a:schemeClr val="tx1"/>
                </a:solidFill>
                <a:latin typeface="思源黑体" panose="020B0500000000000000" charset="-122"/>
                <a:ea typeface="思源黑体" panose="020B0500000000000000" charset="-122"/>
                <a:cs typeface="思源黑体" panose="020B0500000000000000" charset="-122"/>
                <a:sym typeface="+mn-ea"/>
              </a:rPr>
              <a:t>①论述本人在过往医疗室内设计方案（须落地运行）中创新性和专业论著、文章发表数量；</a:t>
            </a:r>
            <a:endParaRPr lang="zh-CN" altLang="en-US" sz="1600" spc="-80">
              <a:solidFill>
                <a:schemeClr val="tx1"/>
              </a:solidFill>
              <a:latin typeface="思源黑体" panose="020B0500000000000000" charset="-122"/>
              <a:ea typeface="思源黑体" panose="020B0500000000000000" charset="-122"/>
              <a:cs typeface="思源黑体" panose="020B0500000000000000" charset="-122"/>
              <a:sym typeface="+mn-ea"/>
            </a:endParaRPr>
          </a:p>
          <a:p>
            <a:pPr>
              <a:lnSpc>
                <a:spcPct val="20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 spc="-80">
                <a:solidFill>
                  <a:schemeClr val="tx1"/>
                </a:solidFill>
                <a:latin typeface="思源黑体" panose="020B0500000000000000" charset="-122"/>
                <a:ea typeface="思源黑体" panose="020B0500000000000000" charset="-122"/>
                <a:cs typeface="思源黑体" panose="020B0500000000000000" charset="-122"/>
                <a:sym typeface="+mn-ea"/>
              </a:rPr>
              <a:t>②论述本人在过往医疗室内设计方案（须落地运行）中关于功能和美学的处理措施和实际效果；</a:t>
            </a:r>
            <a:endParaRPr lang="zh-CN" altLang="en-US" sz="1600" spc="-80">
              <a:solidFill>
                <a:schemeClr val="tx1"/>
              </a:solidFill>
              <a:latin typeface="思源黑体" panose="020B0500000000000000" charset="-122"/>
              <a:ea typeface="思源黑体" panose="020B0500000000000000" charset="-122"/>
              <a:cs typeface="思源黑体" panose="020B0500000000000000" charset="-122"/>
              <a:sym typeface="+mn-ea"/>
            </a:endParaRPr>
          </a:p>
          <a:p>
            <a:pPr>
              <a:lnSpc>
                <a:spcPct val="20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 spc="-80">
                <a:solidFill>
                  <a:schemeClr val="tx1"/>
                </a:solidFill>
                <a:latin typeface="思源黑体" panose="020B0500000000000000" charset="-122"/>
                <a:ea typeface="思源黑体" panose="020B0500000000000000" charset="-122"/>
                <a:cs typeface="思源黑体" panose="020B0500000000000000" charset="-122"/>
                <a:sym typeface="+mn-ea"/>
              </a:rPr>
              <a:t>③论述本人在过往医疗室内设计方案（须落地运行）中关于节能环保的处理措施和实际效果；</a:t>
            </a:r>
            <a:endParaRPr lang="zh-CN" altLang="en-US" sz="1600" spc="-80">
              <a:solidFill>
                <a:schemeClr val="tx1"/>
              </a:solidFill>
              <a:latin typeface="思源黑体" panose="020B0500000000000000" charset="-122"/>
              <a:ea typeface="思源黑体" panose="020B0500000000000000" charset="-122"/>
              <a:cs typeface="思源黑体" panose="020B0500000000000000" charset="-122"/>
              <a:sym typeface="+mn-ea"/>
            </a:endParaRPr>
          </a:p>
          <a:p>
            <a:pPr>
              <a:lnSpc>
                <a:spcPct val="20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 spc="-80">
                <a:solidFill>
                  <a:schemeClr val="tx1"/>
                </a:solidFill>
                <a:latin typeface="思源黑体" panose="020B0500000000000000" charset="-122"/>
                <a:ea typeface="思源黑体" panose="020B0500000000000000" charset="-122"/>
                <a:cs typeface="思源黑体" panose="020B0500000000000000" charset="-122"/>
                <a:sym typeface="+mn-ea"/>
              </a:rPr>
              <a:t>④论述本人在过往医疗室内设计方案（须落地运行）中关于“以人为本”的处理措施和实际效果；</a:t>
            </a:r>
            <a:endParaRPr lang="zh-CN" altLang="en-US" sz="1600" spc="-80">
              <a:solidFill>
                <a:schemeClr val="tx1"/>
              </a:solidFill>
              <a:latin typeface="思源黑体" panose="020B0500000000000000" charset="-122"/>
              <a:ea typeface="思源黑体" panose="020B0500000000000000" charset="-122"/>
              <a:cs typeface="思源黑体" panose="020B0500000000000000" charset="-122"/>
              <a:sym typeface="+mn-ea"/>
            </a:endParaRPr>
          </a:p>
          <a:p>
            <a:pPr>
              <a:lnSpc>
                <a:spcPct val="20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 spc="-80">
                <a:solidFill>
                  <a:schemeClr val="tx1"/>
                </a:solidFill>
                <a:latin typeface="思源黑体" panose="020B0500000000000000" charset="-122"/>
                <a:ea typeface="思源黑体" panose="020B0500000000000000" charset="-122"/>
                <a:cs typeface="思源黑体" panose="020B0500000000000000" charset="-122"/>
                <a:sym typeface="+mn-ea"/>
              </a:rPr>
              <a:t>⑤论述本人主持参与学术研究活动次数，获奖等级及排名，获奖项目数量与案例，主持参与的专利申请或技术课题数量，主持设计作品的技术、理念等对医疗建筑设计的影响；</a:t>
            </a:r>
            <a:endParaRPr lang="zh-CN" altLang="en-US" sz="1600" spc="-80">
              <a:solidFill>
                <a:schemeClr val="tx1"/>
              </a:solidFill>
              <a:latin typeface="思源黑体" panose="020B0500000000000000" charset="-122"/>
              <a:ea typeface="思源黑体" panose="020B0500000000000000" charset="-122"/>
              <a:cs typeface="思源黑体" panose="020B0500000000000000" charset="-122"/>
              <a:sym typeface="+mn-ea"/>
            </a:endParaRPr>
          </a:p>
          <a:p>
            <a:pPr algn="l">
              <a:lnSpc>
                <a:spcPct val="200000"/>
              </a:lnSpc>
            </a:pPr>
            <a:r>
              <a:rPr lang="zh-CN" altLang="en-US" sz="1600" spc="-80">
                <a:solidFill>
                  <a:schemeClr val="tx1"/>
                </a:solidFill>
                <a:latin typeface="思源黑体" panose="020B0500000000000000" charset="-122"/>
                <a:ea typeface="思源黑体" panose="020B0500000000000000" charset="-122"/>
                <a:cs typeface="思源黑体" panose="020B0500000000000000" charset="-122"/>
                <a:sym typeface="+mn-ea"/>
              </a:rPr>
              <a:t>⑥论述本人在过往医疗室内设计方案（须落地运行）中关于智能化设计的应用。</a:t>
            </a:r>
            <a:endParaRPr lang="zh-CN" altLang="en-US" sz="1600" spc="-80">
              <a:solidFill>
                <a:schemeClr val="tx1"/>
              </a:solidFill>
              <a:latin typeface="思源黑体" panose="020B0500000000000000" charset="-122"/>
              <a:ea typeface="思源黑体" panose="020B0500000000000000" charset="-122"/>
              <a:cs typeface="思源黑体" panose="020B0500000000000000" charset="-122"/>
              <a:sym typeface="+mn-ea"/>
            </a:endParaRPr>
          </a:p>
          <a:p>
            <a:pPr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endParaRPr lang="zh-CN" altLang="en-US" sz="1600" spc="-80">
              <a:solidFill>
                <a:schemeClr val="tx1"/>
              </a:solidFill>
              <a:latin typeface="思源黑体" panose="020B0500000000000000" charset="-122"/>
              <a:ea typeface="思源黑体" panose="020B0500000000000000" charset="-122"/>
              <a:cs typeface="思源黑体" panose="020B0500000000000000" charset="-122"/>
              <a:sym typeface="+mn-ea"/>
            </a:endParaRPr>
          </a:p>
          <a:p>
            <a:pPr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endParaRPr lang="zh-CN" altLang="en-US" sz="1600">
              <a:solidFill>
                <a:schemeClr val="tx1"/>
              </a:solidFill>
              <a:latin typeface="思源黑体" panose="020B0500000000000000" charset="-122"/>
              <a:ea typeface="思源黑体" panose="020B0500000000000000" charset="-122"/>
              <a:cs typeface="思源黑体" panose="020B0500000000000000" charset="-122"/>
            </a:endParaRPr>
          </a:p>
          <a:p>
            <a:pPr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endParaRPr lang="zh-CN" altLang="en-US" sz="1600">
              <a:solidFill>
                <a:schemeClr val="tx1"/>
              </a:solidFill>
              <a:latin typeface="思源黑体" panose="020B0500000000000000" charset="-122"/>
              <a:ea typeface="思源黑体" panose="020B0500000000000000" charset="-122"/>
              <a:cs typeface="思源黑体" panose="020B0500000000000000" charset="-122"/>
            </a:endParaRPr>
          </a:p>
        </p:txBody>
      </p:sp>
      <p:sp>
        <p:nvSpPr>
          <p:cNvPr id="25" name="矩形 24"/>
          <p:cNvSpPr/>
          <p:nvPr>
            <p:custDataLst>
              <p:tags r:id="rId2"/>
            </p:custDataLst>
          </p:nvPr>
        </p:nvSpPr>
        <p:spPr>
          <a:xfrm>
            <a:off x="713915" y="1488440"/>
            <a:ext cx="4978400" cy="499745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lstStyle/>
          <a:p>
            <a:pPr marL="342900" indent="-34290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anose="05000000000000000000" charset="0"/>
              <a:buChar char="l"/>
            </a:pPr>
            <a:r>
              <a:rPr lang="zh-CN" altLang="en-US" sz="2000" b="1">
                <a:solidFill>
                  <a:schemeClr val="accent1"/>
                </a:solidFill>
                <a:latin typeface="+mn-ea"/>
                <a:cs typeface="+mn-ea"/>
              </a:rPr>
              <a:t>填写内容</a:t>
            </a:r>
            <a:endParaRPr lang="zh-CN" altLang="en-US" sz="2000" b="1">
              <a:solidFill>
                <a:schemeClr val="accent1"/>
              </a:solidFill>
              <a:latin typeface="+mn-ea"/>
              <a:cs typeface="+mn-ea"/>
            </a:endParaRPr>
          </a:p>
        </p:txBody>
      </p:sp>
    </p:spTree>
    <p:custDataLst>
      <p:tags r:id="rId3"/>
    </p:custData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649605" y="224790"/>
            <a:ext cx="277939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sz="3200" b="1">
                <a:solidFill>
                  <a:srgbClr val="E3CFA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工作成就</a:t>
            </a:r>
            <a:endParaRPr lang="zh-CN" sz="3200" b="1">
              <a:solidFill>
                <a:srgbClr val="E3CFA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2" name="矩形 1"/>
          <p:cNvSpPr/>
          <p:nvPr>
            <p:custDataLst>
              <p:tags r:id="rId1"/>
            </p:custDataLst>
          </p:nvPr>
        </p:nvSpPr>
        <p:spPr>
          <a:xfrm>
            <a:off x="713740" y="1990090"/>
            <a:ext cx="10357485" cy="793115"/>
          </a:xfrm>
          <a:prstGeom prst="rect">
            <a:avLst/>
          </a:prstGeom>
          <a:noFill/>
        </p:spPr>
        <p:txBody>
          <a:bodyPr wrap="square" lIns="360045" tIns="0" rIns="0" bIns="0" rtlCol="0" anchor="t" anchorCtr="0">
            <a:noAutofit/>
          </a:bodyPr>
          <a:p>
            <a:pPr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>
                <a:solidFill>
                  <a:schemeClr val="tx1"/>
                </a:solidFill>
                <a:latin typeface="思源黑体" panose="020B0500000000000000" charset="-122"/>
                <a:ea typeface="思源黑体" panose="020B0500000000000000" charset="-122"/>
                <a:cs typeface="+mn-ea"/>
              </a:rPr>
              <a:t>单击此处输入你的智能图形项正文，请尽量言简意赅的阐述观点，以便观者可以准确理解您所传达的信息。</a:t>
            </a:r>
            <a:endParaRPr lang="zh-CN" altLang="en-US" sz="1600">
              <a:solidFill>
                <a:schemeClr val="tx1"/>
              </a:solidFill>
              <a:latin typeface="思源黑体" panose="020B0500000000000000" charset="-122"/>
              <a:ea typeface="思源黑体" panose="020B0500000000000000" charset="-122"/>
              <a:cs typeface="+mn-ea"/>
            </a:endParaRPr>
          </a:p>
        </p:txBody>
      </p:sp>
      <p:sp>
        <p:nvSpPr>
          <p:cNvPr id="4" name="矩形 3"/>
          <p:cNvSpPr/>
          <p:nvPr>
            <p:custDataLst>
              <p:tags r:id="rId2"/>
            </p:custDataLst>
          </p:nvPr>
        </p:nvSpPr>
        <p:spPr>
          <a:xfrm>
            <a:off x="713740" y="3462655"/>
            <a:ext cx="10357485" cy="793115"/>
          </a:xfrm>
          <a:prstGeom prst="rect">
            <a:avLst/>
          </a:prstGeom>
          <a:noFill/>
        </p:spPr>
        <p:txBody>
          <a:bodyPr wrap="square" lIns="360045" tIns="0" rIns="0" bIns="0" rtlCol="0" anchor="t" anchorCtr="0">
            <a:noAutofit/>
          </a:bodyPr>
          <a:p>
            <a:pPr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>
                <a:solidFill>
                  <a:schemeClr val="tx1"/>
                </a:solidFill>
                <a:latin typeface="思源黑体" panose="020B0500000000000000" charset="-122"/>
                <a:ea typeface="思源黑体" panose="020B0500000000000000" charset="-122"/>
                <a:cs typeface="+mn-ea"/>
              </a:rPr>
              <a:t>单击此处输入你的智能图形项正文，请尽量言简意赅的阐述观点，以便观者可以准确理解您所传达的信息。</a:t>
            </a:r>
            <a:endParaRPr lang="zh-CN" altLang="en-US" sz="1600">
              <a:solidFill>
                <a:schemeClr val="tx1"/>
              </a:solidFill>
              <a:latin typeface="思源黑体" panose="020B0500000000000000" charset="-122"/>
              <a:ea typeface="思源黑体" panose="020B0500000000000000" charset="-122"/>
              <a:cs typeface="+mn-ea"/>
            </a:endParaRPr>
          </a:p>
        </p:txBody>
      </p:sp>
      <p:sp>
        <p:nvSpPr>
          <p:cNvPr id="5" name="矩形 4"/>
          <p:cNvSpPr/>
          <p:nvPr>
            <p:custDataLst>
              <p:tags r:id="rId3"/>
            </p:custDataLst>
          </p:nvPr>
        </p:nvSpPr>
        <p:spPr>
          <a:xfrm>
            <a:off x="713915" y="2961005"/>
            <a:ext cx="4978400" cy="499745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p>
            <a:pPr marL="342900" indent="-34290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anose="05000000000000000000" charset="0"/>
              <a:buChar char="l"/>
            </a:pPr>
            <a:r>
              <a:rPr lang="zh-CN" altLang="en-US" sz="2000" b="1">
                <a:solidFill>
                  <a:schemeClr val="accent1"/>
                </a:solidFill>
                <a:latin typeface="+mn-ea"/>
                <a:cs typeface="+mn-ea"/>
              </a:rPr>
              <a:t>添加项标题</a:t>
            </a:r>
            <a:endParaRPr lang="zh-CN" altLang="en-US" sz="2000" b="1">
              <a:solidFill>
                <a:schemeClr val="accent1"/>
              </a:solidFill>
              <a:latin typeface="+mn-ea"/>
              <a:cs typeface="+mn-ea"/>
            </a:endParaRPr>
          </a:p>
        </p:txBody>
      </p:sp>
      <p:sp>
        <p:nvSpPr>
          <p:cNvPr id="6" name="矩形 5"/>
          <p:cNvSpPr/>
          <p:nvPr>
            <p:custDataLst>
              <p:tags r:id="rId4"/>
            </p:custDataLst>
          </p:nvPr>
        </p:nvSpPr>
        <p:spPr>
          <a:xfrm>
            <a:off x="713740" y="4935220"/>
            <a:ext cx="10357485" cy="793115"/>
          </a:xfrm>
          <a:prstGeom prst="rect">
            <a:avLst/>
          </a:prstGeom>
          <a:noFill/>
        </p:spPr>
        <p:txBody>
          <a:bodyPr wrap="square" lIns="360045" tIns="0" rIns="0" bIns="0" rtlCol="0" anchor="t" anchorCtr="0">
            <a:noAutofit/>
          </a:bodyPr>
          <a:p>
            <a:pPr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>
                <a:solidFill>
                  <a:schemeClr val="tx1"/>
                </a:solidFill>
                <a:latin typeface="思源黑体" panose="020B0500000000000000" charset="-122"/>
                <a:ea typeface="思源黑体" panose="020B0500000000000000" charset="-122"/>
                <a:cs typeface="+mn-ea"/>
              </a:rPr>
              <a:t>单击此处输入你的智能图形项正文，请尽量言简意赅的阐述观点，以便观者可以准确理解您所传达的信息。</a:t>
            </a:r>
            <a:endParaRPr lang="zh-CN" altLang="en-US" sz="1600">
              <a:solidFill>
                <a:schemeClr val="tx1"/>
              </a:solidFill>
              <a:latin typeface="思源黑体" panose="020B0500000000000000" charset="-122"/>
              <a:ea typeface="思源黑体" panose="020B0500000000000000" charset="-122"/>
              <a:cs typeface="+mn-ea"/>
            </a:endParaRPr>
          </a:p>
        </p:txBody>
      </p:sp>
      <p:sp>
        <p:nvSpPr>
          <p:cNvPr id="7" name="矩形 6"/>
          <p:cNvSpPr/>
          <p:nvPr>
            <p:custDataLst>
              <p:tags r:id="rId5"/>
            </p:custDataLst>
          </p:nvPr>
        </p:nvSpPr>
        <p:spPr>
          <a:xfrm>
            <a:off x="713915" y="4433570"/>
            <a:ext cx="4978400" cy="499745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p>
            <a:pPr marL="342900" indent="-34290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anose="05000000000000000000" charset="0"/>
              <a:buChar char="l"/>
            </a:pPr>
            <a:r>
              <a:rPr lang="zh-CN" altLang="en-US" sz="2000" b="1">
                <a:solidFill>
                  <a:schemeClr val="accent1"/>
                </a:solidFill>
                <a:latin typeface="+mn-ea"/>
                <a:cs typeface="+mn-ea"/>
              </a:rPr>
              <a:t>添加项标题</a:t>
            </a:r>
            <a:endParaRPr lang="zh-CN" altLang="en-US" sz="2000" b="1">
              <a:solidFill>
                <a:schemeClr val="accent1"/>
              </a:solidFill>
              <a:latin typeface="+mn-ea"/>
              <a:cs typeface="+mn-ea"/>
            </a:endParaRPr>
          </a:p>
        </p:txBody>
      </p:sp>
      <p:sp>
        <p:nvSpPr>
          <p:cNvPr id="8" name="矩形 7"/>
          <p:cNvSpPr/>
          <p:nvPr>
            <p:custDataLst>
              <p:tags r:id="rId6"/>
            </p:custDataLst>
          </p:nvPr>
        </p:nvSpPr>
        <p:spPr>
          <a:xfrm>
            <a:off x="713915" y="1488440"/>
            <a:ext cx="4978400" cy="499745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p>
            <a:pPr marL="342900" indent="-34290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anose="05000000000000000000" charset="0"/>
              <a:buChar char="l"/>
            </a:pPr>
            <a:r>
              <a:rPr lang="zh-CN" altLang="en-US" sz="2000" b="1">
                <a:solidFill>
                  <a:schemeClr val="accent1"/>
                </a:solidFill>
                <a:latin typeface="+mn-ea"/>
                <a:cs typeface="+mn-ea"/>
              </a:rPr>
              <a:t>添加项标题</a:t>
            </a:r>
            <a:endParaRPr lang="zh-CN" altLang="en-US" sz="2000" b="1">
              <a:solidFill>
                <a:schemeClr val="accent1"/>
              </a:solidFill>
              <a:latin typeface="+mn-ea"/>
              <a:cs typeface="+mn-ea"/>
            </a:endParaRPr>
          </a:p>
        </p:txBody>
      </p:sp>
    </p:spTree>
    <p:custDataLst>
      <p:tags r:id="rId7"/>
    </p:custData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649605" y="224790"/>
            <a:ext cx="277939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>
                <a:solidFill>
                  <a:srgbClr val="E3CFA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工作成就</a:t>
            </a:r>
            <a:endParaRPr lang="zh-CN" sz="3200" b="1">
              <a:solidFill>
                <a:srgbClr val="E3CFA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2" name="矩形 1"/>
          <p:cNvSpPr/>
          <p:nvPr>
            <p:custDataLst>
              <p:tags r:id="rId1"/>
            </p:custDataLst>
          </p:nvPr>
        </p:nvSpPr>
        <p:spPr>
          <a:xfrm>
            <a:off x="713740" y="1990090"/>
            <a:ext cx="10357485" cy="793115"/>
          </a:xfrm>
          <a:prstGeom prst="rect">
            <a:avLst/>
          </a:prstGeom>
          <a:noFill/>
        </p:spPr>
        <p:txBody>
          <a:bodyPr wrap="square" lIns="360045" tIns="0" rIns="0" bIns="0" rtlCol="0" anchor="t" anchorCtr="0">
            <a:noAutofit/>
          </a:bodyPr>
          <a:p>
            <a:pPr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>
                <a:solidFill>
                  <a:schemeClr val="tx1"/>
                </a:solidFill>
                <a:latin typeface="思源黑体" panose="020B0500000000000000" charset="-122"/>
                <a:ea typeface="思源黑体" panose="020B0500000000000000" charset="-122"/>
                <a:cs typeface="+mn-ea"/>
              </a:rPr>
              <a:t>单击此处输入你的智能图形项正文，请尽量言简意赅的阐述观点，以便观者可以准确理解您所传达的信息。</a:t>
            </a:r>
            <a:endParaRPr lang="zh-CN" altLang="en-US" sz="1600">
              <a:solidFill>
                <a:schemeClr val="tx1"/>
              </a:solidFill>
              <a:latin typeface="思源黑体" panose="020B0500000000000000" charset="-122"/>
              <a:ea typeface="思源黑体" panose="020B0500000000000000" charset="-122"/>
              <a:cs typeface="+mn-ea"/>
            </a:endParaRPr>
          </a:p>
        </p:txBody>
      </p:sp>
      <p:sp>
        <p:nvSpPr>
          <p:cNvPr id="3" name="矩形 2"/>
          <p:cNvSpPr/>
          <p:nvPr>
            <p:custDataLst>
              <p:tags r:id="rId2"/>
            </p:custDataLst>
          </p:nvPr>
        </p:nvSpPr>
        <p:spPr>
          <a:xfrm>
            <a:off x="713740" y="3462655"/>
            <a:ext cx="10357485" cy="793115"/>
          </a:xfrm>
          <a:prstGeom prst="rect">
            <a:avLst/>
          </a:prstGeom>
          <a:noFill/>
        </p:spPr>
        <p:txBody>
          <a:bodyPr wrap="square" lIns="360045" tIns="0" rIns="0" bIns="0" rtlCol="0" anchor="t" anchorCtr="0">
            <a:noAutofit/>
          </a:bodyPr>
          <a:p>
            <a:pPr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>
                <a:solidFill>
                  <a:schemeClr val="tx1"/>
                </a:solidFill>
                <a:latin typeface="思源黑体" panose="020B0500000000000000" charset="-122"/>
                <a:ea typeface="思源黑体" panose="020B0500000000000000" charset="-122"/>
                <a:cs typeface="+mn-ea"/>
              </a:rPr>
              <a:t>单击此处输入你的智能图形项正文，请尽量言简意赅的阐述观点，以便观者可以准确理解您所传达的信息。</a:t>
            </a:r>
            <a:endParaRPr lang="zh-CN" altLang="en-US" sz="1600">
              <a:solidFill>
                <a:schemeClr val="tx1"/>
              </a:solidFill>
              <a:latin typeface="思源黑体" panose="020B0500000000000000" charset="-122"/>
              <a:ea typeface="思源黑体" panose="020B0500000000000000" charset="-122"/>
              <a:cs typeface="+mn-ea"/>
            </a:endParaRPr>
          </a:p>
        </p:txBody>
      </p:sp>
      <p:sp>
        <p:nvSpPr>
          <p:cNvPr id="5" name="矩形 4"/>
          <p:cNvSpPr/>
          <p:nvPr>
            <p:custDataLst>
              <p:tags r:id="rId3"/>
            </p:custDataLst>
          </p:nvPr>
        </p:nvSpPr>
        <p:spPr>
          <a:xfrm>
            <a:off x="713915" y="2961005"/>
            <a:ext cx="4978400" cy="499745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p>
            <a:pPr marL="342900" indent="-34290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anose="05000000000000000000" charset="0"/>
              <a:buChar char="l"/>
            </a:pPr>
            <a:r>
              <a:rPr lang="zh-CN" altLang="en-US" sz="2000" b="1">
                <a:solidFill>
                  <a:schemeClr val="accent1"/>
                </a:solidFill>
                <a:latin typeface="+mn-ea"/>
                <a:cs typeface="+mn-ea"/>
              </a:rPr>
              <a:t>添加项标题</a:t>
            </a:r>
            <a:endParaRPr lang="zh-CN" altLang="en-US" sz="2000" b="1">
              <a:solidFill>
                <a:schemeClr val="accent1"/>
              </a:solidFill>
              <a:latin typeface="+mn-ea"/>
              <a:cs typeface="+mn-ea"/>
            </a:endParaRPr>
          </a:p>
        </p:txBody>
      </p:sp>
      <p:sp>
        <p:nvSpPr>
          <p:cNvPr id="6" name="矩形 5"/>
          <p:cNvSpPr/>
          <p:nvPr>
            <p:custDataLst>
              <p:tags r:id="rId4"/>
            </p:custDataLst>
          </p:nvPr>
        </p:nvSpPr>
        <p:spPr>
          <a:xfrm>
            <a:off x="713740" y="4935220"/>
            <a:ext cx="10357485" cy="793115"/>
          </a:xfrm>
          <a:prstGeom prst="rect">
            <a:avLst/>
          </a:prstGeom>
          <a:noFill/>
        </p:spPr>
        <p:txBody>
          <a:bodyPr wrap="square" lIns="360045" tIns="0" rIns="0" bIns="0" rtlCol="0" anchor="t" anchorCtr="0">
            <a:noAutofit/>
          </a:bodyPr>
          <a:p>
            <a:pPr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>
                <a:solidFill>
                  <a:schemeClr val="tx1"/>
                </a:solidFill>
                <a:latin typeface="思源黑体" panose="020B0500000000000000" charset="-122"/>
                <a:ea typeface="思源黑体" panose="020B0500000000000000" charset="-122"/>
                <a:cs typeface="+mn-ea"/>
              </a:rPr>
              <a:t>单击此处输入你的智能图形项正文，请尽量言简意赅的阐述观点，以便观者可以准确理解您所传达的信息。</a:t>
            </a:r>
            <a:endParaRPr lang="zh-CN" altLang="en-US" sz="1600">
              <a:solidFill>
                <a:schemeClr val="tx1"/>
              </a:solidFill>
              <a:latin typeface="思源黑体" panose="020B0500000000000000" charset="-122"/>
              <a:ea typeface="思源黑体" panose="020B0500000000000000" charset="-122"/>
              <a:cs typeface="+mn-ea"/>
            </a:endParaRPr>
          </a:p>
        </p:txBody>
      </p:sp>
      <p:sp>
        <p:nvSpPr>
          <p:cNvPr id="7" name="矩形 6"/>
          <p:cNvSpPr/>
          <p:nvPr>
            <p:custDataLst>
              <p:tags r:id="rId5"/>
            </p:custDataLst>
          </p:nvPr>
        </p:nvSpPr>
        <p:spPr>
          <a:xfrm>
            <a:off x="713915" y="4433570"/>
            <a:ext cx="4978400" cy="499745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p>
            <a:pPr marL="342900" indent="-34290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anose="05000000000000000000" charset="0"/>
              <a:buChar char="l"/>
            </a:pPr>
            <a:r>
              <a:rPr lang="zh-CN" altLang="en-US" sz="2000" b="1">
                <a:solidFill>
                  <a:schemeClr val="accent1"/>
                </a:solidFill>
                <a:latin typeface="+mn-ea"/>
                <a:cs typeface="+mn-ea"/>
              </a:rPr>
              <a:t>添加项标题</a:t>
            </a:r>
            <a:endParaRPr lang="zh-CN" altLang="en-US" sz="2000" b="1">
              <a:solidFill>
                <a:schemeClr val="accent1"/>
              </a:solidFill>
              <a:latin typeface="+mn-ea"/>
              <a:cs typeface="+mn-ea"/>
            </a:endParaRPr>
          </a:p>
        </p:txBody>
      </p:sp>
      <p:sp>
        <p:nvSpPr>
          <p:cNvPr id="8" name="矩形 7"/>
          <p:cNvSpPr/>
          <p:nvPr>
            <p:custDataLst>
              <p:tags r:id="rId6"/>
            </p:custDataLst>
          </p:nvPr>
        </p:nvSpPr>
        <p:spPr>
          <a:xfrm>
            <a:off x="713915" y="1488440"/>
            <a:ext cx="4978400" cy="499745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p>
            <a:pPr marL="342900" indent="-34290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anose="05000000000000000000" charset="0"/>
              <a:buChar char="l"/>
            </a:pPr>
            <a:r>
              <a:rPr lang="zh-CN" altLang="en-US" sz="2000" b="1">
                <a:solidFill>
                  <a:schemeClr val="accent1"/>
                </a:solidFill>
                <a:latin typeface="+mn-ea"/>
                <a:cs typeface="+mn-ea"/>
              </a:rPr>
              <a:t>添加项标题</a:t>
            </a:r>
            <a:endParaRPr lang="zh-CN" altLang="en-US" sz="2000" b="1">
              <a:solidFill>
                <a:schemeClr val="accent1"/>
              </a:solidFill>
              <a:latin typeface="+mn-ea"/>
              <a:cs typeface="+mn-ea"/>
            </a:endParaRPr>
          </a:p>
        </p:txBody>
      </p:sp>
    </p:spTree>
    <p:custDataLst>
      <p:tags r:id="rId7"/>
    </p:custData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649605" y="224790"/>
            <a:ext cx="277939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>
                <a:solidFill>
                  <a:srgbClr val="E3CFA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工作成就</a:t>
            </a:r>
            <a:endParaRPr lang="zh-CN" sz="3200" b="1">
              <a:solidFill>
                <a:srgbClr val="E3CFA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2" name="矩形 1"/>
          <p:cNvSpPr/>
          <p:nvPr>
            <p:custDataLst>
              <p:tags r:id="rId1"/>
            </p:custDataLst>
          </p:nvPr>
        </p:nvSpPr>
        <p:spPr>
          <a:xfrm>
            <a:off x="713740" y="1990090"/>
            <a:ext cx="10357485" cy="793115"/>
          </a:xfrm>
          <a:prstGeom prst="rect">
            <a:avLst/>
          </a:prstGeom>
          <a:noFill/>
        </p:spPr>
        <p:txBody>
          <a:bodyPr wrap="square" lIns="360045" tIns="0" rIns="0" bIns="0" rtlCol="0" anchor="t" anchorCtr="0">
            <a:noAutofit/>
          </a:bodyPr>
          <a:p>
            <a:pPr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>
                <a:solidFill>
                  <a:schemeClr val="tx1"/>
                </a:solidFill>
                <a:latin typeface="思源黑体" panose="020B0500000000000000" charset="-122"/>
                <a:ea typeface="思源黑体" panose="020B0500000000000000" charset="-122"/>
                <a:cs typeface="+mn-ea"/>
              </a:rPr>
              <a:t>单击此处输入你的智能图形项正文，请尽量言简意赅的阐述观点，以便观者可以准确理解您所传达的信息。</a:t>
            </a:r>
            <a:endParaRPr lang="zh-CN" altLang="en-US" sz="1600">
              <a:solidFill>
                <a:schemeClr val="tx1"/>
              </a:solidFill>
              <a:latin typeface="思源黑体" panose="020B0500000000000000" charset="-122"/>
              <a:ea typeface="思源黑体" panose="020B0500000000000000" charset="-122"/>
              <a:cs typeface="+mn-ea"/>
            </a:endParaRPr>
          </a:p>
        </p:txBody>
      </p:sp>
      <p:sp>
        <p:nvSpPr>
          <p:cNvPr id="3" name="矩形 2"/>
          <p:cNvSpPr/>
          <p:nvPr>
            <p:custDataLst>
              <p:tags r:id="rId2"/>
            </p:custDataLst>
          </p:nvPr>
        </p:nvSpPr>
        <p:spPr>
          <a:xfrm>
            <a:off x="713740" y="3462655"/>
            <a:ext cx="10357485" cy="793115"/>
          </a:xfrm>
          <a:prstGeom prst="rect">
            <a:avLst/>
          </a:prstGeom>
          <a:noFill/>
        </p:spPr>
        <p:txBody>
          <a:bodyPr wrap="square" lIns="360045" tIns="0" rIns="0" bIns="0" rtlCol="0" anchor="t" anchorCtr="0">
            <a:noAutofit/>
          </a:bodyPr>
          <a:p>
            <a:pPr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>
                <a:solidFill>
                  <a:schemeClr val="tx1"/>
                </a:solidFill>
                <a:latin typeface="思源黑体" panose="020B0500000000000000" charset="-122"/>
                <a:ea typeface="思源黑体" panose="020B0500000000000000" charset="-122"/>
                <a:cs typeface="+mn-ea"/>
              </a:rPr>
              <a:t>单击此处输入你的智能图形项正文，请尽量言简意赅的阐述观点，以便观者可以准确理解您所传达的信息。</a:t>
            </a:r>
            <a:endParaRPr lang="zh-CN" altLang="en-US" sz="1600">
              <a:solidFill>
                <a:schemeClr val="tx1"/>
              </a:solidFill>
              <a:latin typeface="思源黑体" panose="020B0500000000000000" charset="-122"/>
              <a:ea typeface="思源黑体" panose="020B0500000000000000" charset="-122"/>
              <a:cs typeface="+mn-ea"/>
            </a:endParaRPr>
          </a:p>
        </p:txBody>
      </p:sp>
      <p:sp>
        <p:nvSpPr>
          <p:cNvPr id="5" name="矩形 4"/>
          <p:cNvSpPr/>
          <p:nvPr>
            <p:custDataLst>
              <p:tags r:id="rId3"/>
            </p:custDataLst>
          </p:nvPr>
        </p:nvSpPr>
        <p:spPr>
          <a:xfrm>
            <a:off x="713915" y="2961005"/>
            <a:ext cx="4978400" cy="499745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p>
            <a:pPr marL="342900" indent="-34290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anose="05000000000000000000" charset="0"/>
              <a:buChar char="l"/>
            </a:pPr>
            <a:r>
              <a:rPr lang="zh-CN" altLang="en-US" sz="2000" b="1">
                <a:solidFill>
                  <a:schemeClr val="accent1"/>
                </a:solidFill>
                <a:latin typeface="+mn-ea"/>
                <a:cs typeface="+mn-ea"/>
              </a:rPr>
              <a:t>添加项标题</a:t>
            </a:r>
            <a:endParaRPr lang="zh-CN" altLang="en-US" sz="2000" b="1">
              <a:solidFill>
                <a:schemeClr val="accent1"/>
              </a:solidFill>
              <a:latin typeface="+mn-ea"/>
              <a:cs typeface="+mn-ea"/>
            </a:endParaRPr>
          </a:p>
        </p:txBody>
      </p:sp>
      <p:sp>
        <p:nvSpPr>
          <p:cNvPr id="6" name="矩形 5"/>
          <p:cNvSpPr/>
          <p:nvPr>
            <p:custDataLst>
              <p:tags r:id="rId4"/>
            </p:custDataLst>
          </p:nvPr>
        </p:nvSpPr>
        <p:spPr>
          <a:xfrm>
            <a:off x="713740" y="4935220"/>
            <a:ext cx="10357485" cy="793115"/>
          </a:xfrm>
          <a:prstGeom prst="rect">
            <a:avLst/>
          </a:prstGeom>
          <a:noFill/>
        </p:spPr>
        <p:txBody>
          <a:bodyPr wrap="square" lIns="360045" tIns="0" rIns="0" bIns="0" rtlCol="0" anchor="t" anchorCtr="0">
            <a:noAutofit/>
          </a:bodyPr>
          <a:p>
            <a:pPr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>
                <a:solidFill>
                  <a:schemeClr val="tx1"/>
                </a:solidFill>
                <a:latin typeface="思源黑体" panose="020B0500000000000000" charset="-122"/>
                <a:ea typeface="思源黑体" panose="020B0500000000000000" charset="-122"/>
                <a:cs typeface="+mn-ea"/>
              </a:rPr>
              <a:t>单击此处输入你的智能图形项正文，请尽量言简意赅的阐述观点，以便观者可以准确理解您所传达的信息。</a:t>
            </a:r>
            <a:endParaRPr lang="zh-CN" altLang="en-US" sz="1600">
              <a:solidFill>
                <a:schemeClr val="tx1"/>
              </a:solidFill>
              <a:latin typeface="思源黑体" panose="020B0500000000000000" charset="-122"/>
              <a:ea typeface="思源黑体" panose="020B0500000000000000" charset="-122"/>
              <a:cs typeface="+mn-ea"/>
            </a:endParaRPr>
          </a:p>
        </p:txBody>
      </p:sp>
      <p:sp>
        <p:nvSpPr>
          <p:cNvPr id="7" name="矩形 6"/>
          <p:cNvSpPr/>
          <p:nvPr>
            <p:custDataLst>
              <p:tags r:id="rId5"/>
            </p:custDataLst>
          </p:nvPr>
        </p:nvSpPr>
        <p:spPr>
          <a:xfrm>
            <a:off x="713915" y="4433570"/>
            <a:ext cx="4978400" cy="499745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p>
            <a:pPr marL="342900" indent="-34290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anose="05000000000000000000" charset="0"/>
              <a:buChar char="l"/>
            </a:pPr>
            <a:r>
              <a:rPr lang="zh-CN" altLang="en-US" sz="2000" b="1">
                <a:solidFill>
                  <a:schemeClr val="accent1"/>
                </a:solidFill>
                <a:latin typeface="+mn-ea"/>
                <a:cs typeface="+mn-ea"/>
              </a:rPr>
              <a:t>添加项标题</a:t>
            </a:r>
            <a:endParaRPr lang="zh-CN" altLang="en-US" sz="2000" b="1">
              <a:solidFill>
                <a:schemeClr val="accent1"/>
              </a:solidFill>
              <a:latin typeface="+mn-ea"/>
              <a:cs typeface="+mn-ea"/>
            </a:endParaRPr>
          </a:p>
        </p:txBody>
      </p:sp>
      <p:sp>
        <p:nvSpPr>
          <p:cNvPr id="8" name="矩形 7"/>
          <p:cNvSpPr/>
          <p:nvPr>
            <p:custDataLst>
              <p:tags r:id="rId6"/>
            </p:custDataLst>
          </p:nvPr>
        </p:nvSpPr>
        <p:spPr>
          <a:xfrm>
            <a:off x="713915" y="1488440"/>
            <a:ext cx="4978400" cy="499745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p>
            <a:pPr marL="342900" indent="-34290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anose="05000000000000000000" charset="0"/>
              <a:buChar char="l"/>
            </a:pPr>
            <a:r>
              <a:rPr lang="zh-CN" altLang="en-US" sz="2000" b="1">
                <a:solidFill>
                  <a:schemeClr val="accent1"/>
                </a:solidFill>
                <a:latin typeface="+mn-ea"/>
                <a:cs typeface="+mn-ea"/>
              </a:rPr>
              <a:t>添加项标题</a:t>
            </a:r>
            <a:endParaRPr lang="zh-CN" altLang="en-US" sz="2000" b="1">
              <a:solidFill>
                <a:schemeClr val="accent1"/>
              </a:solidFill>
              <a:latin typeface="+mn-ea"/>
              <a:cs typeface="+mn-ea"/>
            </a:endParaRPr>
          </a:p>
        </p:txBody>
      </p:sp>
    </p:spTree>
    <p:custDataLst>
      <p:tags r:id="rId7"/>
    </p:custDataLst>
  </p:cSld>
  <p:clrMapOvr>
    <a:masterClrMapping/>
  </p:clrMapOvr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00.xml><?xml version="1.0" encoding="utf-8"?>
<p:tagLst xmlns:p="http://schemas.openxmlformats.org/presentationml/2006/main">
  <p:tag name="KSO_WM_UNIT_SUBTYPE" val="a"/>
  <p:tag name="KSO_WM_UNIT_NOCLEAR" val="0"/>
  <p:tag name="KSO_WM_UNIT_VALUE" val="60"/>
  <p:tag name="KSO_WM_UNIT_HIGHLIGHT" val="0"/>
  <p:tag name="KSO_WM_UNIT_COMPATIBLE" val="0"/>
  <p:tag name="KSO_WM_UNIT_DIAGRAM_ISNUMVISUAL" val="0"/>
  <p:tag name="KSO_WM_UNIT_DIAGRAM_ISREFERUNIT" val="0"/>
  <p:tag name="KSO_WM_UNIT_TYPE" val="l_h_f"/>
  <p:tag name="KSO_WM_TEMPLATE_CATEGORY" val="diagram"/>
  <p:tag name="KSO_WM_TEMPLATE_INDEX" val="20230930"/>
  <p:tag name="KSO_WM_UNIT_LAYERLEVEL" val="1_1_1"/>
  <p:tag name="KSO_WM_TAG_VERSION" val="3.0"/>
  <p:tag name="KSO_WM_BEAUTIFY_FLAG" val=""/>
  <p:tag name="KSO_WM_DIAGRAM_VERSION" val="3"/>
  <p:tag name="KSO_WM_DIAGRAM_COLOR_TRICK" val="1"/>
  <p:tag name="KSO_WM_DIAGRAM_COLOR_TEXT_CAN_REMOVE" val="n"/>
  <p:tag name="KSO_WM_DIAGRAM_MAX_ITEMCNT" val="6"/>
  <p:tag name="KSO_WM_DIAGRAM_MIN_ITEMCNT" val="2"/>
  <p:tag name="KSO_WM_DIAGRAM_VIRTUALLY_FRAME" val="{&quot;height&quot;:393.89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3499999940395355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单击此处输入你的智能图形项正文，请尽量言简意赅的阐述观点，以便观者可以准确理解您所传达的信息。达的信"/>
  <p:tag name="KSO_WM_UNIT_ID" val="diagram20230930_2*l_h_f*1_1_1"/>
  <p:tag name="KSO_WM_UNIT_INDEX" val="1_1_1"/>
  <p:tag name="KSO_WM_DIAGRAM_GROUP_CODE" val="l1-1"/>
</p:tagLst>
</file>

<file path=ppt/tags/tag101.xml><?xml version="1.0" encoding="utf-8"?>
<p:tagLst xmlns:p="http://schemas.openxmlformats.org/presentationml/2006/main">
  <p:tag name="KSO_WM_UNIT_SUBTYPE" val="a"/>
  <p:tag name="KSO_WM_UNIT_NOCLEAR" val="0"/>
  <p:tag name="KSO_WM_UNIT_VALUE" val="60"/>
  <p:tag name="KSO_WM_UNIT_HIGHLIGHT" val="0"/>
  <p:tag name="KSO_WM_UNIT_COMPATIBLE" val="0"/>
  <p:tag name="KSO_WM_UNIT_DIAGRAM_ISNUMVISUAL" val="0"/>
  <p:tag name="KSO_WM_UNIT_DIAGRAM_ISREFERUNIT" val="0"/>
  <p:tag name="KSO_WM_UNIT_TYPE" val="l_h_f"/>
  <p:tag name="KSO_WM_TEMPLATE_CATEGORY" val="diagram"/>
  <p:tag name="KSO_WM_TEMPLATE_INDEX" val="20230930"/>
  <p:tag name="KSO_WM_UNIT_LAYERLEVEL" val="1_1_1"/>
  <p:tag name="KSO_WM_TAG_VERSION" val="3.0"/>
  <p:tag name="KSO_WM_BEAUTIFY_FLAG" val=""/>
  <p:tag name="KSO_WM_DIAGRAM_VERSION" val="3"/>
  <p:tag name="KSO_WM_DIAGRAM_COLOR_TRICK" val="1"/>
  <p:tag name="KSO_WM_DIAGRAM_COLOR_TEXT_CAN_REMOVE" val="n"/>
  <p:tag name="KSO_WM_DIAGRAM_MAX_ITEMCNT" val="6"/>
  <p:tag name="KSO_WM_DIAGRAM_MIN_ITEMCNT" val="2"/>
  <p:tag name="KSO_WM_DIAGRAM_VIRTUALLY_FRAME" val="{&quot;height&quot;:393.89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3499999940395355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单击此处输入你的智能图形项正文，请尽量言简意赅的阐述观点，以便观者可以准确理解您所传达的信息。"/>
  <p:tag name="KSO_WM_UNIT_ID" val="diagram20230930_2*l_h_f*1_2_1"/>
  <p:tag name="KSO_WM_UNIT_INDEX" val="1_2_1"/>
  <p:tag name="KSO_WM_DIAGRAM_GROUP_CODE" val="l1-1"/>
</p:tagLst>
</file>

<file path=ppt/tags/tag102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l_h_a"/>
  <p:tag name="KSO_WM_TEMPLATE_CATEGORY" val="diagram"/>
  <p:tag name="KSO_WM_TEMPLATE_INDEX" val="20230930"/>
  <p:tag name="KSO_WM_UNIT_LAYERLEVEL" val="1_1_1"/>
  <p:tag name="KSO_WM_TAG_VERSION" val="3.0"/>
  <p:tag name="KSO_WM_BEAUTIFY_FLAG" val=""/>
  <p:tag name="KSO_WM_DIAGRAM_VERSION" val="3"/>
  <p:tag name="KSO_WM_DIAGRAM_COLOR_TRICK" val="1"/>
  <p:tag name="KSO_WM_DIAGRAM_COLOR_TEXT_CAN_REMOVE" val="n"/>
  <p:tag name="KSO_WM_UNIT_TEXT_FILL_FORE_SCHEMECOLOR_INDEX" val="5"/>
  <p:tag name="KSO_WM_DIAGRAM_MAX_ITEMCNT" val="6"/>
  <p:tag name="KSO_WM_DIAGRAM_MIN_ITEMCNT" val="2"/>
  <p:tag name="KSO_WM_DIAGRAM_VIRTUALLY_FRAME" val="{&quot;height&quot;:393.89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添加项标题"/>
  <p:tag name="KSO_WM_UNIT_ID" val="diagram20230930_2*l_h_a*1_2_1"/>
  <p:tag name="KSO_WM_UNIT_INDEX" val="1_2_1"/>
  <p:tag name="KSO_WM_DIAGRAM_GROUP_CODE" val="l1-1"/>
</p:tagLst>
</file>

<file path=ppt/tags/tag103.xml><?xml version="1.0" encoding="utf-8"?>
<p:tagLst xmlns:p="http://schemas.openxmlformats.org/presentationml/2006/main">
  <p:tag name="KSO_WM_UNIT_SUBTYPE" val="a"/>
  <p:tag name="KSO_WM_UNIT_NOCLEAR" val="0"/>
  <p:tag name="KSO_WM_UNIT_VALUE" val="60"/>
  <p:tag name="KSO_WM_UNIT_HIGHLIGHT" val="0"/>
  <p:tag name="KSO_WM_UNIT_COMPATIBLE" val="0"/>
  <p:tag name="KSO_WM_UNIT_DIAGRAM_ISNUMVISUAL" val="0"/>
  <p:tag name="KSO_WM_UNIT_DIAGRAM_ISREFERUNIT" val="0"/>
  <p:tag name="KSO_WM_UNIT_TYPE" val="l_h_f"/>
  <p:tag name="KSO_WM_TEMPLATE_CATEGORY" val="diagram"/>
  <p:tag name="KSO_WM_TEMPLATE_INDEX" val="20230930"/>
  <p:tag name="KSO_WM_UNIT_LAYERLEVEL" val="1_1_1"/>
  <p:tag name="KSO_WM_TAG_VERSION" val="3.0"/>
  <p:tag name="KSO_WM_BEAUTIFY_FLAG" val=""/>
  <p:tag name="KSO_WM_DIAGRAM_VERSION" val="3"/>
  <p:tag name="KSO_WM_DIAGRAM_COLOR_TRICK" val="1"/>
  <p:tag name="KSO_WM_DIAGRAM_COLOR_TEXT_CAN_REMOVE" val="n"/>
  <p:tag name="KSO_WM_DIAGRAM_MAX_ITEMCNT" val="6"/>
  <p:tag name="KSO_WM_DIAGRAM_MIN_ITEMCNT" val="2"/>
  <p:tag name="KSO_WM_DIAGRAM_VIRTUALLY_FRAME" val="{&quot;height&quot;:393.89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3499999940395355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单击此处输入你的智能图形项正文，请尽量言简意赅的阐述观点，以便观者可以准确理解您所传达的信息。"/>
  <p:tag name="KSO_WM_UNIT_ID" val="diagram20230930_2*l_h_f*1_3_1"/>
  <p:tag name="KSO_WM_UNIT_INDEX" val="1_3_1"/>
  <p:tag name="KSO_WM_DIAGRAM_GROUP_CODE" val="l1-1"/>
</p:tagLst>
</file>

<file path=ppt/tags/tag104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l_h_a"/>
  <p:tag name="KSO_WM_TEMPLATE_CATEGORY" val="diagram"/>
  <p:tag name="KSO_WM_TEMPLATE_INDEX" val="20230930"/>
  <p:tag name="KSO_WM_UNIT_LAYERLEVEL" val="1_1_1"/>
  <p:tag name="KSO_WM_TAG_VERSION" val="3.0"/>
  <p:tag name="KSO_WM_BEAUTIFY_FLAG" val=""/>
  <p:tag name="KSO_WM_DIAGRAM_VERSION" val="3"/>
  <p:tag name="KSO_WM_DIAGRAM_COLOR_TRICK" val="1"/>
  <p:tag name="KSO_WM_DIAGRAM_COLOR_TEXT_CAN_REMOVE" val="n"/>
  <p:tag name="KSO_WM_UNIT_TEXT_FILL_FORE_SCHEMECOLOR_INDEX" val="5"/>
  <p:tag name="KSO_WM_DIAGRAM_MAX_ITEMCNT" val="6"/>
  <p:tag name="KSO_WM_DIAGRAM_MIN_ITEMCNT" val="2"/>
  <p:tag name="KSO_WM_DIAGRAM_VIRTUALLY_FRAME" val="{&quot;height&quot;:393.89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添加项标题"/>
  <p:tag name="KSO_WM_UNIT_ID" val="diagram20230930_2*l_h_a*1_3_1"/>
  <p:tag name="KSO_WM_UNIT_INDEX" val="1_3_1"/>
  <p:tag name="KSO_WM_DIAGRAM_GROUP_CODE" val="l1-1"/>
</p:tagLst>
</file>

<file path=ppt/tags/tag105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l_h_a"/>
  <p:tag name="KSO_WM_TEMPLATE_CATEGORY" val="diagram"/>
  <p:tag name="KSO_WM_TEMPLATE_INDEX" val="20230930"/>
  <p:tag name="KSO_WM_UNIT_LAYERLEVEL" val="1_1_1"/>
  <p:tag name="KSO_WM_TAG_VERSION" val="3.0"/>
  <p:tag name="KSO_WM_BEAUTIFY_FLAG" val=""/>
  <p:tag name="KSO_WM_DIAGRAM_VERSION" val="3"/>
  <p:tag name="KSO_WM_DIAGRAM_COLOR_TRICK" val="1"/>
  <p:tag name="KSO_WM_DIAGRAM_COLOR_TEXT_CAN_REMOVE" val="n"/>
  <p:tag name="KSO_WM_UNIT_TEXT_FILL_FORE_SCHEMECOLOR_INDEX" val="5"/>
  <p:tag name="KSO_WM_DIAGRAM_MAX_ITEMCNT" val="6"/>
  <p:tag name="KSO_WM_DIAGRAM_MIN_ITEMCNT" val="2"/>
  <p:tag name="KSO_WM_DIAGRAM_VIRTUALLY_FRAME" val="{&quot;height&quot;:393.89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添加项标题"/>
  <p:tag name="KSO_WM_UNIT_ID" val="diagram20230930_2*l_h_a*1_1_1"/>
  <p:tag name="KSO_WM_UNIT_INDEX" val="1_1_1"/>
  <p:tag name="KSO_WM_DIAGRAM_GROUP_CODE" val="l1-1"/>
</p:tagLst>
</file>

<file path=ppt/tags/tag106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107.xml><?xml version="1.0" encoding="utf-8"?>
<p:tagLst xmlns:p="http://schemas.openxmlformats.org/presentationml/2006/main">
  <p:tag name="KSO_WM_UNIT_SUBTYPE" val="a"/>
  <p:tag name="KSO_WM_UNIT_NOCLEAR" val="0"/>
  <p:tag name="KSO_WM_UNIT_VALUE" val="60"/>
  <p:tag name="KSO_WM_UNIT_HIGHLIGHT" val="0"/>
  <p:tag name="KSO_WM_UNIT_COMPATIBLE" val="0"/>
  <p:tag name="KSO_WM_UNIT_DIAGRAM_ISNUMVISUAL" val="0"/>
  <p:tag name="KSO_WM_UNIT_DIAGRAM_ISREFERUNIT" val="0"/>
  <p:tag name="KSO_WM_UNIT_TYPE" val="l_h_f"/>
  <p:tag name="KSO_WM_TEMPLATE_CATEGORY" val="diagram"/>
  <p:tag name="KSO_WM_TEMPLATE_INDEX" val="20230930"/>
  <p:tag name="KSO_WM_UNIT_LAYERLEVEL" val="1_1_1"/>
  <p:tag name="KSO_WM_TAG_VERSION" val="3.0"/>
  <p:tag name="KSO_WM_BEAUTIFY_FLAG" val=""/>
  <p:tag name="KSO_WM_DIAGRAM_VERSION" val="3"/>
  <p:tag name="KSO_WM_DIAGRAM_COLOR_TRICK" val="1"/>
  <p:tag name="KSO_WM_DIAGRAM_COLOR_TEXT_CAN_REMOVE" val="n"/>
  <p:tag name="KSO_WM_DIAGRAM_MAX_ITEMCNT" val="6"/>
  <p:tag name="KSO_WM_DIAGRAM_MIN_ITEMCNT" val="2"/>
  <p:tag name="KSO_WM_DIAGRAM_VIRTUALLY_FRAME" val="{&quot;height&quot;:393.89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3499999940395355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单击此处输入你的智能图形项正文，请尽量言简意赅的阐述观点，以便观者可以准确理解您所传达的信息。达的信"/>
  <p:tag name="KSO_WM_UNIT_ID" val="diagram20230930_2*l_h_f*1_1_1"/>
  <p:tag name="KSO_WM_UNIT_INDEX" val="1_1_1"/>
  <p:tag name="KSO_WM_DIAGRAM_GROUP_CODE" val="l1-1"/>
</p:tagLst>
</file>

<file path=ppt/tags/tag108.xml><?xml version="1.0" encoding="utf-8"?>
<p:tagLst xmlns:p="http://schemas.openxmlformats.org/presentationml/2006/main">
  <p:tag name="KSO_WM_UNIT_SUBTYPE" val="a"/>
  <p:tag name="KSO_WM_UNIT_NOCLEAR" val="0"/>
  <p:tag name="KSO_WM_UNIT_VALUE" val="60"/>
  <p:tag name="KSO_WM_UNIT_HIGHLIGHT" val="0"/>
  <p:tag name="KSO_WM_UNIT_COMPATIBLE" val="0"/>
  <p:tag name="KSO_WM_UNIT_DIAGRAM_ISNUMVISUAL" val="0"/>
  <p:tag name="KSO_WM_UNIT_DIAGRAM_ISREFERUNIT" val="0"/>
  <p:tag name="KSO_WM_UNIT_TYPE" val="l_h_f"/>
  <p:tag name="KSO_WM_TEMPLATE_CATEGORY" val="diagram"/>
  <p:tag name="KSO_WM_TEMPLATE_INDEX" val="20230930"/>
  <p:tag name="KSO_WM_UNIT_LAYERLEVEL" val="1_1_1"/>
  <p:tag name="KSO_WM_TAG_VERSION" val="3.0"/>
  <p:tag name="KSO_WM_BEAUTIFY_FLAG" val=""/>
  <p:tag name="KSO_WM_DIAGRAM_VERSION" val="3"/>
  <p:tag name="KSO_WM_DIAGRAM_COLOR_TRICK" val="1"/>
  <p:tag name="KSO_WM_DIAGRAM_COLOR_TEXT_CAN_REMOVE" val="n"/>
  <p:tag name="KSO_WM_DIAGRAM_MAX_ITEMCNT" val="6"/>
  <p:tag name="KSO_WM_DIAGRAM_MIN_ITEMCNT" val="2"/>
  <p:tag name="KSO_WM_DIAGRAM_VIRTUALLY_FRAME" val="{&quot;height&quot;:393.89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3499999940395355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单击此处输入你的智能图形项正文，请尽量言简意赅的阐述观点，以便观者可以准确理解您所传达的信息。"/>
  <p:tag name="KSO_WM_UNIT_ID" val="diagram20230930_2*l_h_f*1_2_1"/>
  <p:tag name="KSO_WM_UNIT_INDEX" val="1_2_1"/>
  <p:tag name="KSO_WM_DIAGRAM_GROUP_CODE" val="l1-1"/>
</p:tagLst>
</file>

<file path=ppt/tags/tag109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l_h_a"/>
  <p:tag name="KSO_WM_TEMPLATE_CATEGORY" val="diagram"/>
  <p:tag name="KSO_WM_TEMPLATE_INDEX" val="20230930"/>
  <p:tag name="KSO_WM_UNIT_LAYERLEVEL" val="1_1_1"/>
  <p:tag name="KSO_WM_TAG_VERSION" val="3.0"/>
  <p:tag name="KSO_WM_BEAUTIFY_FLAG" val=""/>
  <p:tag name="KSO_WM_DIAGRAM_VERSION" val="3"/>
  <p:tag name="KSO_WM_DIAGRAM_COLOR_TRICK" val="1"/>
  <p:tag name="KSO_WM_DIAGRAM_COLOR_TEXT_CAN_REMOVE" val="n"/>
  <p:tag name="KSO_WM_UNIT_TEXT_FILL_FORE_SCHEMECOLOR_INDEX" val="5"/>
  <p:tag name="KSO_WM_DIAGRAM_MAX_ITEMCNT" val="6"/>
  <p:tag name="KSO_WM_DIAGRAM_MIN_ITEMCNT" val="2"/>
  <p:tag name="KSO_WM_DIAGRAM_VIRTUALLY_FRAME" val="{&quot;height&quot;:393.89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添加项标题"/>
  <p:tag name="KSO_WM_UNIT_ID" val="diagram20230930_2*l_h_a*1_2_1"/>
  <p:tag name="KSO_WM_UNIT_INDEX" val="1_2_1"/>
  <p:tag name="KSO_WM_DIAGRAM_GROUP_CODE" val="l1-1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10.xml><?xml version="1.0" encoding="utf-8"?>
<p:tagLst xmlns:p="http://schemas.openxmlformats.org/presentationml/2006/main">
  <p:tag name="KSO_WM_UNIT_SUBTYPE" val="a"/>
  <p:tag name="KSO_WM_UNIT_NOCLEAR" val="0"/>
  <p:tag name="KSO_WM_UNIT_VALUE" val="60"/>
  <p:tag name="KSO_WM_UNIT_HIGHLIGHT" val="0"/>
  <p:tag name="KSO_WM_UNIT_COMPATIBLE" val="0"/>
  <p:tag name="KSO_WM_UNIT_DIAGRAM_ISNUMVISUAL" val="0"/>
  <p:tag name="KSO_WM_UNIT_DIAGRAM_ISREFERUNIT" val="0"/>
  <p:tag name="KSO_WM_UNIT_TYPE" val="l_h_f"/>
  <p:tag name="KSO_WM_TEMPLATE_CATEGORY" val="diagram"/>
  <p:tag name="KSO_WM_TEMPLATE_INDEX" val="20230930"/>
  <p:tag name="KSO_WM_UNIT_LAYERLEVEL" val="1_1_1"/>
  <p:tag name="KSO_WM_TAG_VERSION" val="3.0"/>
  <p:tag name="KSO_WM_BEAUTIFY_FLAG" val=""/>
  <p:tag name="KSO_WM_DIAGRAM_VERSION" val="3"/>
  <p:tag name="KSO_WM_DIAGRAM_COLOR_TRICK" val="1"/>
  <p:tag name="KSO_WM_DIAGRAM_COLOR_TEXT_CAN_REMOVE" val="n"/>
  <p:tag name="KSO_WM_DIAGRAM_MAX_ITEMCNT" val="6"/>
  <p:tag name="KSO_WM_DIAGRAM_MIN_ITEMCNT" val="2"/>
  <p:tag name="KSO_WM_DIAGRAM_VIRTUALLY_FRAME" val="{&quot;height&quot;:393.89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3499999940395355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单击此处输入你的智能图形项正文，请尽量言简意赅的阐述观点，以便观者可以准确理解您所传达的信息。"/>
  <p:tag name="KSO_WM_UNIT_ID" val="diagram20230930_2*l_h_f*1_3_1"/>
  <p:tag name="KSO_WM_UNIT_INDEX" val="1_3_1"/>
  <p:tag name="KSO_WM_DIAGRAM_GROUP_CODE" val="l1-1"/>
</p:tagLst>
</file>

<file path=ppt/tags/tag111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l_h_a"/>
  <p:tag name="KSO_WM_TEMPLATE_CATEGORY" val="diagram"/>
  <p:tag name="KSO_WM_TEMPLATE_INDEX" val="20230930"/>
  <p:tag name="KSO_WM_UNIT_LAYERLEVEL" val="1_1_1"/>
  <p:tag name="KSO_WM_TAG_VERSION" val="3.0"/>
  <p:tag name="KSO_WM_BEAUTIFY_FLAG" val=""/>
  <p:tag name="KSO_WM_DIAGRAM_VERSION" val="3"/>
  <p:tag name="KSO_WM_DIAGRAM_COLOR_TRICK" val="1"/>
  <p:tag name="KSO_WM_DIAGRAM_COLOR_TEXT_CAN_REMOVE" val="n"/>
  <p:tag name="KSO_WM_UNIT_TEXT_FILL_FORE_SCHEMECOLOR_INDEX" val="5"/>
  <p:tag name="KSO_WM_DIAGRAM_MAX_ITEMCNT" val="6"/>
  <p:tag name="KSO_WM_DIAGRAM_MIN_ITEMCNT" val="2"/>
  <p:tag name="KSO_WM_DIAGRAM_VIRTUALLY_FRAME" val="{&quot;height&quot;:393.89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添加项标题"/>
  <p:tag name="KSO_WM_UNIT_ID" val="diagram20230930_2*l_h_a*1_3_1"/>
  <p:tag name="KSO_WM_UNIT_INDEX" val="1_3_1"/>
  <p:tag name="KSO_WM_DIAGRAM_GROUP_CODE" val="l1-1"/>
</p:tagLst>
</file>

<file path=ppt/tags/tag112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l_h_a"/>
  <p:tag name="KSO_WM_TEMPLATE_CATEGORY" val="diagram"/>
  <p:tag name="KSO_WM_TEMPLATE_INDEX" val="20230930"/>
  <p:tag name="KSO_WM_UNIT_LAYERLEVEL" val="1_1_1"/>
  <p:tag name="KSO_WM_TAG_VERSION" val="3.0"/>
  <p:tag name="KSO_WM_BEAUTIFY_FLAG" val=""/>
  <p:tag name="KSO_WM_DIAGRAM_VERSION" val="3"/>
  <p:tag name="KSO_WM_DIAGRAM_COLOR_TRICK" val="1"/>
  <p:tag name="KSO_WM_DIAGRAM_COLOR_TEXT_CAN_REMOVE" val="n"/>
  <p:tag name="KSO_WM_UNIT_TEXT_FILL_FORE_SCHEMECOLOR_INDEX" val="5"/>
  <p:tag name="KSO_WM_DIAGRAM_MAX_ITEMCNT" val="6"/>
  <p:tag name="KSO_WM_DIAGRAM_MIN_ITEMCNT" val="2"/>
  <p:tag name="KSO_WM_DIAGRAM_VIRTUALLY_FRAME" val="{&quot;height&quot;:393.89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添加项标题"/>
  <p:tag name="KSO_WM_UNIT_ID" val="diagram20230930_2*l_h_a*1_1_1"/>
  <p:tag name="KSO_WM_UNIT_INDEX" val="1_1_1"/>
  <p:tag name="KSO_WM_DIAGRAM_GROUP_CODE" val="l1-1"/>
</p:tagLst>
</file>

<file path=ppt/tags/tag113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114.xml><?xml version="1.0" encoding="utf-8"?>
<p:tagLst xmlns:p="http://schemas.openxmlformats.org/presentationml/2006/main">
  <p:tag name="KSO_WM_UNIT_SUBTYPE" val="a"/>
  <p:tag name="KSO_WM_UNIT_NOCLEAR" val="0"/>
  <p:tag name="KSO_WM_UNIT_VALUE" val="60"/>
  <p:tag name="KSO_WM_UNIT_HIGHLIGHT" val="0"/>
  <p:tag name="KSO_WM_UNIT_COMPATIBLE" val="0"/>
  <p:tag name="KSO_WM_UNIT_DIAGRAM_ISNUMVISUAL" val="0"/>
  <p:tag name="KSO_WM_UNIT_DIAGRAM_ISREFERUNIT" val="0"/>
  <p:tag name="KSO_WM_UNIT_TYPE" val="l_h_f"/>
  <p:tag name="KSO_WM_TEMPLATE_CATEGORY" val="diagram"/>
  <p:tag name="KSO_WM_TEMPLATE_INDEX" val="20230930"/>
  <p:tag name="KSO_WM_UNIT_LAYERLEVEL" val="1_1_1"/>
  <p:tag name="KSO_WM_TAG_VERSION" val="3.0"/>
  <p:tag name="KSO_WM_DIAGRAM_VERSION" val="3"/>
  <p:tag name="KSO_WM_DIAGRAM_COLOR_TRICK" val="1"/>
  <p:tag name="KSO_WM_DIAGRAM_COLOR_TEXT_CAN_REMOVE" val="n"/>
  <p:tag name="KSO_WM_DIAGRAM_MAX_ITEMCNT" val="6"/>
  <p:tag name="KSO_WM_DIAGRAM_MIN_ITEMCNT" val="2"/>
  <p:tag name="KSO_WM_DIAGRAM_VIRTUALLY_FRAME" val="{&quot;height&quot;:281.64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3499999940395355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单击此处输入你的智能图形项正文，请尽量言简意赅的阐述观点，以便观者可以准确理解您所传达的信息。达的信"/>
  <p:tag name="KSO_WM_UNIT_ID" val="diagram20230930_2*l_h_f*1_1_1"/>
  <p:tag name="KSO_WM_UNIT_INDEX" val="1_1_1"/>
  <p:tag name="KSO_WM_DIAGRAM_GROUP_CODE" val="l1-1"/>
</p:tagLst>
</file>

<file path=ppt/tags/tag115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l_h_a"/>
  <p:tag name="KSO_WM_TEMPLATE_CATEGORY" val="diagram"/>
  <p:tag name="KSO_WM_TEMPLATE_INDEX" val="20230930"/>
  <p:tag name="KSO_WM_UNIT_LAYERLEVEL" val="1_1_1"/>
  <p:tag name="KSO_WM_TAG_VERSION" val="3.0"/>
  <p:tag name="KSO_WM_BEAUTIFY_FLAG" val=""/>
  <p:tag name="KSO_WM_DIAGRAM_VERSION" val="3"/>
  <p:tag name="KSO_WM_DIAGRAM_COLOR_TRICK" val="1"/>
  <p:tag name="KSO_WM_DIAGRAM_COLOR_TEXT_CAN_REMOVE" val="n"/>
  <p:tag name="KSO_WM_UNIT_TEXT_FILL_FORE_SCHEMECOLOR_INDEX" val="5"/>
  <p:tag name="KSO_WM_DIAGRAM_MAX_ITEMCNT" val="6"/>
  <p:tag name="KSO_WM_DIAGRAM_MIN_ITEMCNT" val="2"/>
  <p:tag name="KSO_WM_DIAGRAM_VIRTUALLY_FRAME" val="{&quot;height&quot;:281.64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添加项标题"/>
  <p:tag name="KSO_WM_UNIT_ID" val="diagram20230930_2*l_h_a*1_1_1"/>
  <p:tag name="KSO_WM_UNIT_INDEX" val="1_1_1"/>
  <p:tag name="KSO_WM_DIAGRAM_GROUP_CODE" val="l1-1"/>
</p:tagLst>
</file>

<file path=ppt/tags/tag116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117.xml><?xml version="1.0" encoding="utf-8"?>
<p:tagLst xmlns:p="http://schemas.openxmlformats.org/presentationml/2006/main">
  <p:tag name="KSO_WM_UNIT_SUBTYPE" val="a"/>
  <p:tag name="KSO_WM_UNIT_NOCLEAR" val="0"/>
  <p:tag name="KSO_WM_UNIT_VALUE" val="60"/>
  <p:tag name="KSO_WM_UNIT_HIGHLIGHT" val="0"/>
  <p:tag name="KSO_WM_UNIT_COMPATIBLE" val="0"/>
  <p:tag name="KSO_WM_UNIT_DIAGRAM_ISNUMVISUAL" val="0"/>
  <p:tag name="KSO_WM_UNIT_DIAGRAM_ISREFERUNIT" val="0"/>
  <p:tag name="KSO_WM_UNIT_TYPE" val="l_h_f"/>
  <p:tag name="KSO_WM_TEMPLATE_CATEGORY" val="diagram"/>
  <p:tag name="KSO_WM_TEMPLATE_INDEX" val="20230930"/>
  <p:tag name="KSO_WM_UNIT_LAYERLEVEL" val="1_1_1"/>
  <p:tag name="KSO_WM_TAG_VERSION" val="3.0"/>
  <p:tag name="KSO_WM_BEAUTIFY_FLAG" val=""/>
  <p:tag name="KSO_WM_DIAGRAM_VERSION" val="3"/>
  <p:tag name="KSO_WM_DIAGRAM_COLOR_TRICK" val="1"/>
  <p:tag name="KSO_WM_DIAGRAM_COLOR_TEXT_CAN_REMOVE" val="n"/>
  <p:tag name="KSO_WM_DIAGRAM_MAX_ITEMCNT" val="6"/>
  <p:tag name="KSO_WM_DIAGRAM_MIN_ITEMCNT" val="2"/>
  <p:tag name="KSO_WM_DIAGRAM_VIRTUALLY_FRAME" val="{&quot;height&quot;:393.89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3499999940395355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单击此处输入你的智能图形项正文，请尽量言简意赅的阐述观点，以便观者可以准确理解您所传达的信息。达的信"/>
  <p:tag name="KSO_WM_UNIT_ID" val="diagram20230930_2*l_h_f*1_1_1"/>
  <p:tag name="KSO_WM_UNIT_INDEX" val="1_1_1"/>
  <p:tag name="KSO_WM_DIAGRAM_GROUP_CODE" val="l1-1"/>
</p:tagLst>
</file>

<file path=ppt/tags/tag118.xml><?xml version="1.0" encoding="utf-8"?>
<p:tagLst xmlns:p="http://schemas.openxmlformats.org/presentationml/2006/main">
  <p:tag name="KSO_WM_UNIT_SUBTYPE" val="a"/>
  <p:tag name="KSO_WM_UNIT_NOCLEAR" val="0"/>
  <p:tag name="KSO_WM_UNIT_VALUE" val="60"/>
  <p:tag name="KSO_WM_UNIT_HIGHLIGHT" val="0"/>
  <p:tag name="KSO_WM_UNIT_COMPATIBLE" val="0"/>
  <p:tag name="KSO_WM_UNIT_DIAGRAM_ISNUMVISUAL" val="0"/>
  <p:tag name="KSO_WM_UNIT_DIAGRAM_ISREFERUNIT" val="0"/>
  <p:tag name="KSO_WM_UNIT_TYPE" val="l_h_f"/>
  <p:tag name="KSO_WM_TEMPLATE_CATEGORY" val="diagram"/>
  <p:tag name="KSO_WM_TEMPLATE_INDEX" val="20230930"/>
  <p:tag name="KSO_WM_UNIT_LAYERLEVEL" val="1_1_1"/>
  <p:tag name="KSO_WM_TAG_VERSION" val="3.0"/>
  <p:tag name="KSO_WM_BEAUTIFY_FLAG" val=""/>
  <p:tag name="KSO_WM_DIAGRAM_VERSION" val="3"/>
  <p:tag name="KSO_WM_DIAGRAM_COLOR_TRICK" val="1"/>
  <p:tag name="KSO_WM_DIAGRAM_COLOR_TEXT_CAN_REMOVE" val="n"/>
  <p:tag name="KSO_WM_DIAGRAM_MAX_ITEMCNT" val="6"/>
  <p:tag name="KSO_WM_DIAGRAM_MIN_ITEMCNT" val="2"/>
  <p:tag name="KSO_WM_DIAGRAM_VIRTUALLY_FRAME" val="{&quot;height&quot;:393.89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3499999940395355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单击此处输入你的智能图形项正文，请尽量言简意赅的阐述观点，以便观者可以准确理解您所传达的信息。"/>
  <p:tag name="KSO_WM_UNIT_ID" val="diagram20230930_2*l_h_f*1_2_1"/>
  <p:tag name="KSO_WM_UNIT_INDEX" val="1_2_1"/>
  <p:tag name="KSO_WM_DIAGRAM_GROUP_CODE" val="l1-1"/>
</p:tagLst>
</file>

<file path=ppt/tags/tag119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l_h_a"/>
  <p:tag name="KSO_WM_TEMPLATE_CATEGORY" val="diagram"/>
  <p:tag name="KSO_WM_TEMPLATE_INDEX" val="20230930"/>
  <p:tag name="KSO_WM_UNIT_LAYERLEVEL" val="1_1_1"/>
  <p:tag name="KSO_WM_TAG_VERSION" val="3.0"/>
  <p:tag name="KSO_WM_BEAUTIFY_FLAG" val=""/>
  <p:tag name="KSO_WM_DIAGRAM_VERSION" val="3"/>
  <p:tag name="KSO_WM_DIAGRAM_COLOR_TRICK" val="1"/>
  <p:tag name="KSO_WM_DIAGRAM_COLOR_TEXT_CAN_REMOVE" val="n"/>
  <p:tag name="KSO_WM_UNIT_TEXT_FILL_FORE_SCHEMECOLOR_INDEX" val="5"/>
  <p:tag name="KSO_WM_DIAGRAM_MAX_ITEMCNT" val="6"/>
  <p:tag name="KSO_WM_DIAGRAM_MIN_ITEMCNT" val="2"/>
  <p:tag name="KSO_WM_DIAGRAM_VIRTUALLY_FRAME" val="{&quot;height&quot;:393.89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添加项标题"/>
  <p:tag name="KSO_WM_UNIT_ID" val="diagram20230930_2*l_h_a*1_2_1"/>
  <p:tag name="KSO_WM_UNIT_INDEX" val="1_2_1"/>
  <p:tag name="KSO_WM_DIAGRAM_GROUP_CODE" val="l1-1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20.xml><?xml version="1.0" encoding="utf-8"?>
<p:tagLst xmlns:p="http://schemas.openxmlformats.org/presentationml/2006/main">
  <p:tag name="KSO_WM_UNIT_SUBTYPE" val="a"/>
  <p:tag name="KSO_WM_UNIT_NOCLEAR" val="0"/>
  <p:tag name="KSO_WM_UNIT_VALUE" val="60"/>
  <p:tag name="KSO_WM_UNIT_HIGHLIGHT" val="0"/>
  <p:tag name="KSO_WM_UNIT_COMPATIBLE" val="0"/>
  <p:tag name="KSO_WM_UNIT_DIAGRAM_ISNUMVISUAL" val="0"/>
  <p:tag name="KSO_WM_UNIT_DIAGRAM_ISREFERUNIT" val="0"/>
  <p:tag name="KSO_WM_UNIT_TYPE" val="l_h_f"/>
  <p:tag name="KSO_WM_TEMPLATE_CATEGORY" val="diagram"/>
  <p:tag name="KSO_WM_TEMPLATE_INDEX" val="20230930"/>
  <p:tag name="KSO_WM_UNIT_LAYERLEVEL" val="1_1_1"/>
  <p:tag name="KSO_WM_TAG_VERSION" val="3.0"/>
  <p:tag name="KSO_WM_BEAUTIFY_FLAG" val=""/>
  <p:tag name="KSO_WM_DIAGRAM_VERSION" val="3"/>
  <p:tag name="KSO_WM_DIAGRAM_COLOR_TRICK" val="1"/>
  <p:tag name="KSO_WM_DIAGRAM_COLOR_TEXT_CAN_REMOVE" val="n"/>
  <p:tag name="KSO_WM_DIAGRAM_MAX_ITEMCNT" val="6"/>
  <p:tag name="KSO_WM_DIAGRAM_MIN_ITEMCNT" val="2"/>
  <p:tag name="KSO_WM_DIAGRAM_VIRTUALLY_FRAME" val="{&quot;height&quot;:393.89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3499999940395355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单击此处输入你的智能图形项正文，请尽量言简意赅的阐述观点，以便观者可以准确理解您所传达的信息。"/>
  <p:tag name="KSO_WM_UNIT_ID" val="diagram20230930_2*l_h_f*1_3_1"/>
  <p:tag name="KSO_WM_UNIT_INDEX" val="1_3_1"/>
  <p:tag name="KSO_WM_DIAGRAM_GROUP_CODE" val="l1-1"/>
</p:tagLst>
</file>

<file path=ppt/tags/tag121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l_h_a"/>
  <p:tag name="KSO_WM_TEMPLATE_CATEGORY" val="diagram"/>
  <p:tag name="KSO_WM_TEMPLATE_INDEX" val="20230930"/>
  <p:tag name="KSO_WM_UNIT_LAYERLEVEL" val="1_1_1"/>
  <p:tag name="KSO_WM_TAG_VERSION" val="3.0"/>
  <p:tag name="KSO_WM_BEAUTIFY_FLAG" val=""/>
  <p:tag name="KSO_WM_DIAGRAM_VERSION" val="3"/>
  <p:tag name="KSO_WM_DIAGRAM_COLOR_TRICK" val="1"/>
  <p:tag name="KSO_WM_DIAGRAM_COLOR_TEXT_CAN_REMOVE" val="n"/>
  <p:tag name="KSO_WM_UNIT_TEXT_FILL_FORE_SCHEMECOLOR_INDEX" val="5"/>
  <p:tag name="KSO_WM_DIAGRAM_MAX_ITEMCNT" val="6"/>
  <p:tag name="KSO_WM_DIAGRAM_MIN_ITEMCNT" val="2"/>
  <p:tag name="KSO_WM_DIAGRAM_VIRTUALLY_FRAME" val="{&quot;height&quot;:393.89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添加项标题"/>
  <p:tag name="KSO_WM_UNIT_ID" val="diagram20230930_2*l_h_a*1_3_1"/>
  <p:tag name="KSO_WM_UNIT_INDEX" val="1_3_1"/>
  <p:tag name="KSO_WM_DIAGRAM_GROUP_CODE" val="l1-1"/>
</p:tagLst>
</file>

<file path=ppt/tags/tag122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l_h_a"/>
  <p:tag name="KSO_WM_TEMPLATE_CATEGORY" val="diagram"/>
  <p:tag name="KSO_WM_TEMPLATE_INDEX" val="20230930"/>
  <p:tag name="KSO_WM_UNIT_LAYERLEVEL" val="1_1_1"/>
  <p:tag name="KSO_WM_TAG_VERSION" val="3.0"/>
  <p:tag name="KSO_WM_BEAUTIFY_FLAG" val=""/>
  <p:tag name="KSO_WM_DIAGRAM_VERSION" val="3"/>
  <p:tag name="KSO_WM_DIAGRAM_COLOR_TRICK" val="1"/>
  <p:tag name="KSO_WM_DIAGRAM_COLOR_TEXT_CAN_REMOVE" val="n"/>
  <p:tag name="KSO_WM_UNIT_TEXT_FILL_FORE_SCHEMECOLOR_INDEX" val="5"/>
  <p:tag name="KSO_WM_DIAGRAM_MAX_ITEMCNT" val="6"/>
  <p:tag name="KSO_WM_DIAGRAM_MIN_ITEMCNT" val="2"/>
  <p:tag name="KSO_WM_DIAGRAM_VIRTUALLY_FRAME" val="{&quot;height&quot;:393.89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添加项标题"/>
  <p:tag name="KSO_WM_UNIT_ID" val="diagram20230930_2*l_h_a*1_1_1"/>
  <p:tag name="KSO_WM_UNIT_INDEX" val="1_1_1"/>
  <p:tag name="KSO_WM_DIAGRAM_GROUP_CODE" val="l1-1"/>
</p:tagLst>
</file>

<file path=ppt/tags/tag123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124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125.xml><?xml version="1.0" encoding="utf-8"?>
<p:tagLst xmlns:p="http://schemas.openxmlformats.org/presentationml/2006/main">
  <p:tag name="commondata" val="eyJoZGlkIjoiNjI5N2U5ZTQ0OWZiM2ExNzY0YTg4ZWI0YTRmMWJjMjUifQ=="/>
  <p:tag name="KSO_WPP_MARK_KEY" val="26d42228-d63d-46b1-a7c6-ebb4890f106e"/>
  <p:tag name="COMMONDATA" val="eyJoZGlkIjoiMWJmYmVhMGQ2YWQwOTc0ZDFkYmVkZTE0NzFkNThlYzIifQ==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2.xml><?xml version="1.0" encoding="utf-8"?>
<p:tagLst xmlns:p="http://schemas.openxmlformats.org/presentationml/2006/main">
  <p:tag name="KSO_WM_TEMPLATE_THUMBS_INDEX" val="1、4、7、12、13、14、15、16、17、18、20、24、25、28、33、36、40、43、44"/>
  <p:tag name="KSO_WM_TEMPLATE_SUBCATEGORY" val="19"/>
  <p:tag name="KSO_WM_TAG_VERSION" val="1.0"/>
  <p:tag name="KSO_WM_BEAUTIFY_FLAG" val="#wm#"/>
  <p:tag name="KSO_WM_TEMPLATE_CATEGORY" val="custom"/>
  <p:tag name="KSO_WM_TEMPLATE_INDEX" val="20205081"/>
  <p:tag name="KSO_WM_TEMPLATE_MASTER_TYPE" val="0"/>
  <p:tag name="KSO_WM_TEMPLATE_COLOR_TYPE" val="1"/>
  <p:tag name="KSO_WM_UNIT_SHOW_EDIT_AREA_INDICATION" val="1"/>
</p:tagLst>
</file>

<file path=ppt/tags/tag63.xml><?xml version="1.0" encoding="utf-8"?>
<p:tagLst xmlns:p="http://schemas.openxmlformats.org/presentationml/2006/main">
  <p:tag name="KSO_WM_BEAUTIFY_FLAG" val=""/>
</p:tagLst>
</file>

<file path=ppt/tags/tag64.xml><?xml version="1.0" encoding="utf-8"?>
<p:tagLst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65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66.xml><?xml version="1.0" encoding="utf-8"?>
<p:tagLst xmlns:p="http://schemas.openxmlformats.org/presentationml/2006/main">
  <p:tag name="KSO_WM_UNIT_TYPE" val="l_h_i"/>
  <p:tag name="KSO_WM_UNIT_INDEX" val="1_1_1"/>
  <p:tag name="KSO_WM_BEAUTIFY_FLAG" val=""/>
  <p:tag name="KSO_WM_TAG_VERSION" val="3.0"/>
  <p:tag name="KSO_WM_DIAGRAM_VERSION" val="3"/>
  <p:tag name="KSO_WM_DIAGRAM_GROUP_CODE" val="l1-1"/>
  <p:tag name="KSO_WM_DIAGRAM_COLOR_TRICK" val="1"/>
  <p:tag name="KSO_WM_DIAGRAM_COLOR_TEXT_CAN_REMOVE" val="n"/>
  <p:tag name="KSO_WM_UNIT_ID" val="custom20235951_4*l_h_i*1_1_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_1_1"/>
  <p:tag name="KSO_WM_TEMPLATE_INDEX" val="20235951"/>
  <p:tag name="KSO_WM_TEMPLATE_CATEGORY" val="custom"/>
  <p:tag name="KSO_WM_DIAGRAM_MAX_ITEMCNT" val="6"/>
  <p:tag name="KSO_WM_DIAGRAM_MIN_ITEMCNT" val="2"/>
  <p:tag name="KSO_WM_DIAGRAM_VIRTUALLY_FRAME" val="{&quot;height&quot;:314.44228515625,&quot;left&quot;:345.21086614173225,&quot;top&quot;:136.38523537463092,&quot;width&quot;:520.5641732283464}"/>
  <p:tag name="KSO_WM_DIAGRAM_COLOR_MATCH_VALUE" val="{&quot;shape&quot;:{&quot;fill&quot;:{&quot;solid&quot;:{&quot;brightness&quot;:0,&quot;colorType&quot;:2,&quot;rgb&quot;:&quot;#ffffff&quot;,&quot;transparency&quot;:0},&quot;type&quot;:1},&quot;glow&quot;:{&quot;colorType&quot;:0},&quot;line&quot;:{&quot;solidLine&quot;:{&quot;brightness&quot;:0.800000011920929,&quot;colorType&quot;:1,&quot;foreColorIndex&quot;:5,&quot;transparency&quot;:0},&quot;type&quot;:1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2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</p:tagLst>
</file>

<file path=ppt/tags/tag67.xml><?xml version="1.0" encoding="utf-8"?>
<p:tagLst xmlns:p="http://schemas.openxmlformats.org/presentationml/2006/main">
  <p:tag name="KSO_WM_UNIT_TYPE" val="l_h_i"/>
  <p:tag name="KSO_WM_UNIT_INDEX" val="1_2_1"/>
  <p:tag name="KSO_WM_BEAUTIFY_FLAG" val=""/>
  <p:tag name="KSO_WM_TAG_VERSION" val="3.0"/>
  <p:tag name="KSO_WM_DIAGRAM_VERSION" val="3"/>
  <p:tag name="KSO_WM_DIAGRAM_GROUP_CODE" val="l1-1"/>
  <p:tag name="KSO_WM_DIAGRAM_COLOR_TRICK" val="1"/>
  <p:tag name="KSO_WM_DIAGRAM_COLOR_TEXT_CAN_REMOVE" val="n"/>
  <p:tag name="KSO_WM_UNIT_ID" val="custom20235951_4*l_h_i*1_2_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_1_1"/>
  <p:tag name="KSO_WM_TEMPLATE_INDEX" val="20235951"/>
  <p:tag name="KSO_WM_TEMPLATE_CATEGORY" val="custom"/>
  <p:tag name="KSO_WM_DIAGRAM_MAX_ITEMCNT" val="6"/>
  <p:tag name="KSO_WM_DIAGRAM_MIN_ITEMCNT" val="2"/>
  <p:tag name="KSO_WM_DIAGRAM_VIRTUALLY_FRAME" val="{&quot;height&quot;:314.44228515625,&quot;left&quot;:345.21086614173225,&quot;top&quot;:136.38523537463092,&quot;width&quot;:520.5641732283464}"/>
  <p:tag name="KSO_WM_DIAGRAM_COLOR_MATCH_VALUE" val="{&quot;shape&quot;:{&quot;fill&quot;:{&quot;solid&quot;:{&quot;brightness&quot;:0,&quot;colorType&quot;:2,&quot;rgb&quot;:&quot;#ffffff&quot;,&quot;transparency&quot;:0},&quot;type&quot;:1},&quot;glow&quot;:{&quot;colorType&quot;:0},&quot;line&quot;:{&quot;solidLine&quot;:{&quot;brightness&quot;:0.800000011920929,&quot;colorType&quot;:1,&quot;foreColorIndex&quot;:5,&quot;transparency&quot;:0},&quot;type&quot;:1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2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</p:tagLst>
</file>

<file path=ppt/tags/tag68.xml><?xml version="1.0" encoding="utf-8"?>
<p:tagLst xmlns:p="http://schemas.openxmlformats.org/presentationml/2006/main">
  <p:tag name="KSO_WM_UNIT_TYPE" val="l_h_i"/>
  <p:tag name="KSO_WM_UNIT_INDEX" val="1_3_1"/>
  <p:tag name="KSO_WM_BEAUTIFY_FLAG" val=""/>
  <p:tag name="KSO_WM_TAG_VERSION" val="3.0"/>
  <p:tag name="KSO_WM_DIAGRAM_VERSION" val="3"/>
  <p:tag name="KSO_WM_DIAGRAM_GROUP_CODE" val="l1-1"/>
  <p:tag name="KSO_WM_DIAGRAM_COLOR_TRICK" val="1"/>
  <p:tag name="KSO_WM_DIAGRAM_COLOR_TEXT_CAN_REMOVE" val="n"/>
  <p:tag name="KSO_WM_UNIT_ID" val="custom20235951_4*l_h_i*1_3_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_1_1"/>
  <p:tag name="KSO_WM_TEMPLATE_INDEX" val="20235951"/>
  <p:tag name="KSO_WM_TEMPLATE_CATEGORY" val="custom"/>
  <p:tag name="KSO_WM_DIAGRAM_MAX_ITEMCNT" val="6"/>
  <p:tag name="KSO_WM_DIAGRAM_MIN_ITEMCNT" val="2"/>
  <p:tag name="KSO_WM_DIAGRAM_VIRTUALLY_FRAME" val="{&quot;height&quot;:314.44228515625,&quot;left&quot;:345.21086614173225,&quot;top&quot;:136.38523537463092,&quot;width&quot;:520.5641732283464}"/>
  <p:tag name="KSO_WM_DIAGRAM_COLOR_MATCH_VALUE" val="{&quot;shape&quot;:{&quot;fill&quot;:{&quot;solid&quot;:{&quot;brightness&quot;:0,&quot;colorType&quot;:2,&quot;rgb&quot;:&quot;#ffffff&quot;,&quot;transparency&quot;:0},&quot;type&quot;:1},&quot;glow&quot;:{&quot;colorType&quot;:0},&quot;line&quot;:{&quot;solidLine&quot;:{&quot;brightness&quot;:0.800000011920929,&quot;colorType&quot;:1,&quot;foreColorIndex&quot;:5,&quot;transparency&quot;:0},&quot;type&quot;:1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2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</p:tagLst>
</file>

<file path=ppt/tags/tag69.xml><?xml version="1.0" encoding="utf-8"?>
<p:tagLst xmlns:p="http://schemas.openxmlformats.org/presentationml/2006/main">
  <p:tag name="KSO_WM_UNIT_TYPE" val="l_h_i"/>
  <p:tag name="KSO_WM_UNIT_INDEX" val="1_1_2"/>
  <p:tag name="KSO_WM_BEAUTIFY_FLAG" val=""/>
  <p:tag name="KSO_WM_TAG_VERSION" val="3.0"/>
  <p:tag name="KSO_WM_DIAGRAM_VERSION" val="3"/>
  <p:tag name="KSO_WM_DIAGRAM_GROUP_CODE" val="l1-1"/>
  <p:tag name="KSO_WM_DIAGRAM_COLOR_TRICK" val="1"/>
  <p:tag name="KSO_WM_DIAGRAM_COLOR_TEXT_CAN_REMOVE" val="n"/>
  <p:tag name="KSO_WM_UNIT_ID" val="custom20235951_4*l_h_i*1_1_2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_1_1"/>
  <p:tag name="KSO_WM_TEMPLATE_INDEX" val="20235951"/>
  <p:tag name="KSO_WM_TEMPLATE_CATEGORY" val="custom"/>
  <p:tag name="KSO_WM_DIAGRAM_MAX_ITEMCNT" val="6"/>
  <p:tag name="KSO_WM_DIAGRAM_MIN_ITEMCNT" val="2"/>
  <p:tag name="KSO_WM_DIAGRAM_VIRTUALLY_FRAME" val="{&quot;height&quot;:314.44228515625,&quot;left&quot;:345.21086614173225,&quot;top&quot;:136.38523537463092,&quot;width&quot;:520.5641732283464}"/>
  <p:tag name="KSO_WM_DIAGRAM_COLOR_MATCH_VALUE" val="{&quot;shape&quot;:{&quot;fill&quot;:{&quot;type&quot;:0},&quot;glow&quot;:{&quot;colorType&quot;:0},&quot;line&quot;:{&quot;solidLine&quot;:{&quot;brightness&quot;:0.800000011920929,&quot;colorType&quot;:1,&quot;foreColorIndex&quot;:5,&quot;transparency&quot;:0},&quot;type&quot;:1},&quot;shadow&quot;:{&quot;colorType&quot;:0},&quot;threeD&quot;:{&quot;curvedSurface&quot;:{&quot;brightness&quot;:0,&quot;colorType&quot;:2,&quot;rgb&quot;:&quot;#000000&quot;},&quot;depth&quot;:{&quot;colorType&quot;:0}}},&quot;text&quot;:{&quot;fill&quot;:{},&quot;glow&quot;:{},&quot;line&quot;:{},&quot;shadow&quot;:{},&quot;threeD&quot;:{}}}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70.xml><?xml version="1.0" encoding="utf-8"?>
<p:tagLst xmlns:p="http://schemas.openxmlformats.org/presentationml/2006/main">
  <p:tag name="KSO_WM_UNIT_TYPE" val="l_h_i"/>
  <p:tag name="KSO_WM_UNIT_INDEX" val="1_2_2"/>
  <p:tag name="KSO_WM_BEAUTIFY_FLAG" val=""/>
  <p:tag name="KSO_WM_TAG_VERSION" val="3.0"/>
  <p:tag name="KSO_WM_DIAGRAM_VERSION" val="3"/>
  <p:tag name="KSO_WM_DIAGRAM_GROUP_CODE" val="l1-1"/>
  <p:tag name="KSO_WM_DIAGRAM_COLOR_TRICK" val="1"/>
  <p:tag name="KSO_WM_DIAGRAM_COLOR_TEXT_CAN_REMOVE" val="n"/>
  <p:tag name="KSO_WM_UNIT_ID" val="custom20235951_4*l_h_i*1_2_2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_1_1"/>
  <p:tag name="KSO_WM_TEMPLATE_INDEX" val="20235951"/>
  <p:tag name="KSO_WM_TEMPLATE_CATEGORY" val="custom"/>
  <p:tag name="KSO_WM_DIAGRAM_MAX_ITEMCNT" val="6"/>
  <p:tag name="KSO_WM_DIAGRAM_MIN_ITEMCNT" val="2"/>
  <p:tag name="KSO_WM_DIAGRAM_VIRTUALLY_FRAME" val="{&quot;height&quot;:314.44228515625,&quot;left&quot;:345.21086614173225,&quot;top&quot;:136.38523537463092,&quot;width&quot;:520.5641732283464}"/>
  <p:tag name="KSO_WM_DIAGRAM_COLOR_MATCH_VALUE" val="{&quot;shape&quot;:{&quot;fill&quot;:{&quot;type&quot;:0},&quot;glow&quot;:{&quot;colorType&quot;:0},&quot;line&quot;:{&quot;solidLine&quot;:{&quot;brightness&quot;:0.800000011920929,&quot;colorType&quot;:1,&quot;foreColorIndex&quot;:5,&quot;transparency&quot;:0},&quot;type&quot;:1},&quot;shadow&quot;:{&quot;colorType&quot;:0},&quot;threeD&quot;:{&quot;curvedSurface&quot;:{&quot;brightness&quot;:0,&quot;colorType&quot;:2,&quot;rgb&quot;:&quot;#000000&quot;},&quot;depth&quot;:{&quot;colorType&quot;:0}}},&quot;text&quot;:{&quot;fill&quot;:{},&quot;glow&quot;:{},&quot;line&quot;:{},&quot;shadow&quot;:{},&quot;threeD&quot;:{}}}"/>
</p:tagLst>
</file>

<file path=ppt/tags/tag71.xml><?xml version="1.0" encoding="utf-8"?>
<p:tagLst xmlns:p="http://schemas.openxmlformats.org/presentationml/2006/main">
  <p:tag name="KSO_WM_UNIT_TYPE" val="l_h_i"/>
  <p:tag name="KSO_WM_UNIT_INDEX" val="1_3_2"/>
  <p:tag name="KSO_WM_BEAUTIFY_FLAG" val=""/>
  <p:tag name="KSO_WM_TAG_VERSION" val="3.0"/>
  <p:tag name="KSO_WM_DIAGRAM_VERSION" val="3"/>
  <p:tag name="KSO_WM_DIAGRAM_GROUP_CODE" val="l1-1"/>
  <p:tag name="KSO_WM_DIAGRAM_COLOR_TRICK" val="1"/>
  <p:tag name="KSO_WM_DIAGRAM_COLOR_TEXT_CAN_REMOVE" val="n"/>
  <p:tag name="KSO_WM_UNIT_ID" val="custom20235951_4*l_h_i*1_3_2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_1_1"/>
  <p:tag name="KSO_WM_TEMPLATE_INDEX" val="20235951"/>
  <p:tag name="KSO_WM_TEMPLATE_CATEGORY" val="custom"/>
  <p:tag name="KSO_WM_DIAGRAM_MAX_ITEMCNT" val="6"/>
  <p:tag name="KSO_WM_DIAGRAM_MIN_ITEMCNT" val="2"/>
  <p:tag name="KSO_WM_DIAGRAM_VIRTUALLY_FRAME" val="{&quot;height&quot;:314.44228515625,&quot;left&quot;:345.21086614173225,&quot;top&quot;:136.38523537463092,&quot;width&quot;:520.5641732283464}"/>
  <p:tag name="KSO_WM_DIAGRAM_COLOR_MATCH_VALUE" val="{&quot;shape&quot;:{&quot;fill&quot;:{&quot;type&quot;:0},&quot;glow&quot;:{&quot;colorType&quot;:0},&quot;line&quot;:{&quot;solidLine&quot;:{&quot;brightness&quot;:0.800000011920929,&quot;colorType&quot;:1,&quot;foreColorIndex&quot;:5,&quot;transparency&quot;:0},&quot;type&quot;:1},&quot;shadow&quot;:{&quot;colorType&quot;:0},&quot;threeD&quot;:{&quot;curvedSurface&quot;:{&quot;brightness&quot;:0,&quot;colorType&quot;:2,&quot;rgb&quot;:&quot;#000000&quot;},&quot;depth&quot;:{&quot;colorType&quot;:0}}},&quot;text&quot;:{&quot;fill&quot;:{},&quot;glow&quot;:{},&quot;line&quot;:{},&quot;shadow&quot;:{},&quot;threeD&quot;:{}}}"/>
</p:tagLst>
</file>

<file path=ppt/tags/tag72.xml><?xml version="1.0" encoding="utf-8"?>
<p:tagLst xmlns:p="http://schemas.openxmlformats.org/presentationml/2006/main">
  <p:tag name="KSO_WM_UNIT_TYPE" val="l_h_f"/>
  <p:tag name="KSO_WM_UNIT_INDEX" val="1_1_1"/>
  <p:tag name="KSO_WM_TAG_VERSION" val="3.0"/>
  <p:tag name="KSO_WM_DIAGRAM_VERSION" val="3"/>
  <p:tag name="KSO_WM_DIAGRAM_GROUP_CODE" val="l1-1"/>
  <p:tag name="KSO_WM_DIAGRAM_COLOR_TRICK" val="1"/>
  <p:tag name="KSO_WM_DIAGRAM_COLOR_TEXT_CAN_REMOVE" val="n"/>
  <p:tag name="KSO_WM_UNIT_ID" val="custom20235951_4*l_h_f*1_1_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_1_1"/>
  <p:tag name="KSO_WM_TEMPLATE_INDEX" val="20235951"/>
  <p:tag name="KSO_WM_TEMPLATE_CATEGORY" val="custom"/>
  <p:tag name="KSO_WM_UNIT_SUBTYPE" val="a"/>
  <p:tag name="KSO_WM_UNIT_VALUE" val="14"/>
  <p:tag name="KSO_WM_DIAGRAM_MAX_ITEMCNT" val="6"/>
  <p:tag name="KSO_WM_DIAGRAM_MIN_ITEMCNT" val="2"/>
  <p:tag name="KSO_WM_DIAGRAM_VIRTUALLY_FRAME" val="{&quot;height&quot;:314.44228515625,&quot;left&quot;:345.21086614173225,&quot;top&quot;:136.38523537463092,&quot;width&quot;:520.5641732283464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2,&quot;rgb&quot;:&quot;#333333&quot;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单击添加目录项标题"/>
  <p:tag name="KSO_WM_UNIT_TEXT_TYPE" val="1"/>
</p:tagLst>
</file>

<file path=ppt/tags/tag73.xml><?xml version="1.0" encoding="utf-8"?>
<p:tagLst xmlns:p="http://schemas.openxmlformats.org/presentationml/2006/main">
  <p:tag name="KSO_WM_UNIT_TYPE" val="l_h_i"/>
  <p:tag name="KSO_WM_UNIT_SUBTYPE" val="d"/>
  <p:tag name="KSO_WM_UNIT_INDEX" val="1_1_3"/>
  <p:tag name="KSO_WM_BEAUTIFY_FLAG" val=""/>
  <p:tag name="KSO_WM_TAG_VERSION" val="3.0"/>
  <p:tag name="KSO_WM_DIAGRAM_VERSION" val="3"/>
  <p:tag name="KSO_WM_DIAGRAM_GROUP_CODE" val="l1-1"/>
  <p:tag name="KSO_WM_DIAGRAM_COLOR_TRICK" val="1"/>
  <p:tag name="KSO_WM_DIAGRAM_COLOR_TEXT_CAN_REMOVE" val="n"/>
  <p:tag name="KSO_WM_UNIT_ID" val="custom20235951_4*l_h_i*1_1_3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_1_1"/>
  <p:tag name="KSO_WM_TEMPLATE_INDEX" val="20235951"/>
  <p:tag name="KSO_WM_TEMPLATE_CATEGORY" val="custom"/>
  <p:tag name="KSO_WM_DIAGRAM_MAX_ITEMCNT" val="6"/>
  <p:tag name="KSO_WM_DIAGRAM_MIN_ITEMCNT" val="2"/>
  <p:tag name="KSO_WM_DIAGRAM_VIRTUALLY_FRAME" val="{&quot;height&quot;:314.44228515625,&quot;left&quot;:345.21086614173225,&quot;top&quot;:136.38523537463092,&quot;width&quot;:520.5641732283464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</p:tagLst>
</file>

<file path=ppt/tags/tag74.xml><?xml version="1.0" encoding="utf-8"?>
<p:tagLst xmlns:p="http://schemas.openxmlformats.org/presentationml/2006/main">
  <p:tag name="KSO_WM_UNIT_TYPE" val="l_h_f"/>
  <p:tag name="KSO_WM_UNIT_INDEX" val="1_2_1"/>
  <p:tag name="KSO_WM_TAG_VERSION" val="3.0"/>
  <p:tag name="KSO_WM_DIAGRAM_VERSION" val="3"/>
  <p:tag name="KSO_WM_DIAGRAM_GROUP_CODE" val="l1-1"/>
  <p:tag name="KSO_WM_DIAGRAM_COLOR_TRICK" val="1"/>
  <p:tag name="KSO_WM_DIAGRAM_COLOR_TEXT_CAN_REMOVE" val="n"/>
  <p:tag name="KSO_WM_UNIT_ID" val="custom20235951_4*l_h_f*1_2_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_1_1"/>
  <p:tag name="KSO_WM_TEMPLATE_INDEX" val="20235951"/>
  <p:tag name="KSO_WM_TEMPLATE_CATEGORY" val="custom"/>
  <p:tag name="KSO_WM_UNIT_SUBTYPE" val="a"/>
  <p:tag name="KSO_WM_UNIT_VALUE" val="14"/>
  <p:tag name="KSO_WM_DIAGRAM_MAX_ITEMCNT" val="6"/>
  <p:tag name="KSO_WM_DIAGRAM_MIN_ITEMCNT" val="2"/>
  <p:tag name="KSO_WM_DIAGRAM_VIRTUALLY_FRAME" val="{&quot;height&quot;:314.44228515625,&quot;left&quot;:345.21086614173225,&quot;top&quot;:136.38523537463092,&quot;width&quot;:520.5641732283464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2,&quot;rgb&quot;:&quot;#333333&quot;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单击添加目录项标题"/>
  <p:tag name="KSO_WM_UNIT_TEXT_TYPE" val="1"/>
</p:tagLst>
</file>

<file path=ppt/tags/tag75.xml><?xml version="1.0" encoding="utf-8"?>
<p:tagLst xmlns:p="http://schemas.openxmlformats.org/presentationml/2006/main">
  <p:tag name="KSO_WM_UNIT_TYPE" val="l_h_i"/>
  <p:tag name="KSO_WM_UNIT_SUBTYPE" val="d"/>
  <p:tag name="KSO_WM_UNIT_INDEX" val="1_2_3"/>
  <p:tag name="KSO_WM_BEAUTIFY_FLAG" val=""/>
  <p:tag name="KSO_WM_TAG_VERSION" val="3.0"/>
  <p:tag name="KSO_WM_DIAGRAM_VERSION" val="3"/>
  <p:tag name="KSO_WM_DIAGRAM_GROUP_CODE" val="l1-1"/>
  <p:tag name="KSO_WM_DIAGRAM_COLOR_TRICK" val="1"/>
  <p:tag name="KSO_WM_DIAGRAM_COLOR_TEXT_CAN_REMOVE" val="n"/>
  <p:tag name="KSO_WM_UNIT_ID" val="custom20235951_4*l_h_i*1_2_3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_1_1"/>
  <p:tag name="KSO_WM_TEMPLATE_INDEX" val="20235951"/>
  <p:tag name="KSO_WM_TEMPLATE_CATEGORY" val="custom"/>
  <p:tag name="KSO_WM_DIAGRAM_MAX_ITEMCNT" val="6"/>
  <p:tag name="KSO_WM_DIAGRAM_MIN_ITEMCNT" val="2"/>
  <p:tag name="KSO_WM_DIAGRAM_VIRTUALLY_FRAME" val="{&quot;height&quot;:314.44228515625,&quot;left&quot;:345.21086614173225,&quot;top&quot;:136.38523537463092,&quot;width&quot;:520.5641732283464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</p:tagLst>
</file>

<file path=ppt/tags/tag76.xml><?xml version="1.0" encoding="utf-8"?>
<p:tagLst xmlns:p="http://schemas.openxmlformats.org/presentationml/2006/main">
  <p:tag name="KSO_WM_UNIT_TYPE" val="l_h_f"/>
  <p:tag name="KSO_WM_UNIT_INDEX" val="1_3_1"/>
  <p:tag name="KSO_WM_TAG_VERSION" val="3.0"/>
  <p:tag name="KSO_WM_DIAGRAM_VERSION" val="3"/>
  <p:tag name="KSO_WM_DIAGRAM_GROUP_CODE" val="l1-1"/>
  <p:tag name="KSO_WM_DIAGRAM_COLOR_TRICK" val="1"/>
  <p:tag name="KSO_WM_DIAGRAM_COLOR_TEXT_CAN_REMOVE" val="n"/>
  <p:tag name="KSO_WM_UNIT_ID" val="custom20235951_4*l_h_f*1_3_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_1_1"/>
  <p:tag name="KSO_WM_TEMPLATE_INDEX" val="20235951"/>
  <p:tag name="KSO_WM_TEMPLATE_CATEGORY" val="custom"/>
  <p:tag name="KSO_WM_UNIT_SUBTYPE" val="a"/>
  <p:tag name="KSO_WM_UNIT_VALUE" val="14"/>
  <p:tag name="KSO_WM_DIAGRAM_MAX_ITEMCNT" val="6"/>
  <p:tag name="KSO_WM_DIAGRAM_MIN_ITEMCNT" val="2"/>
  <p:tag name="KSO_WM_DIAGRAM_VIRTUALLY_FRAME" val="{&quot;height&quot;:314.44228515625,&quot;left&quot;:345.21086614173225,&quot;top&quot;:136.38523537463092,&quot;width&quot;:520.5641732283464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2,&quot;rgb&quot;:&quot;#333333&quot;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单击添加目录项标题"/>
  <p:tag name="KSO_WM_UNIT_TEXT_TYPE" val="1"/>
</p:tagLst>
</file>

<file path=ppt/tags/tag77.xml><?xml version="1.0" encoding="utf-8"?>
<p:tagLst xmlns:p="http://schemas.openxmlformats.org/presentationml/2006/main">
  <p:tag name="KSO_WM_UNIT_TYPE" val="l_h_i"/>
  <p:tag name="KSO_WM_UNIT_SUBTYPE" val="d"/>
  <p:tag name="KSO_WM_UNIT_INDEX" val="1_3_3"/>
  <p:tag name="KSO_WM_BEAUTIFY_FLAG" val=""/>
  <p:tag name="KSO_WM_TAG_VERSION" val="3.0"/>
  <p:tag name="KSO_WM_DIAGRAM_VERSION" val="3"/>
  <p:tag name="KSO_WM_DIAGRAM_GROUP_CODE" val="l1-1"/>
  <p:tag name="KSO_WM_DIAGRAM_COLOR_TRICK" val="1"/>
  <p:tag name="KSO_WM_DIAGRAM_COLOR_TEXT_CAN_REMOVE" val="n"/>
  <p:tag name="KSO_WM_UNIT_ID" val="custom20235951_4*l_h_i*1_3_3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_1_1"/>
  <p:tag name="KSO_WM_TEMPLATE_INDEX" val="20235951"/>
  <p:tag name="KSO_WM_TEMPLATE_CATEGORY" val="custom"/>
  <p:tag name="KSO_WM_DIAGRAM_MAX_ITEMCNT" val="6"/>
  <p:tag name="KSO_WM_DIAGRAM_MIN_ITEMCNT" val="2"/>
  <p:tag name="KSO_WM_DIAGRAM_VIRTUALLY_FRAME" val="{&quot;height&quot;:314.44228515625,&quot;left&quot;:345.21086614173225,&quot;top&quot;:136.38523537463092,&quot;width&quot;:520.5641732283464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</p:tagLst>
</file>

<file path=ppt/tags/tag78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79.xml><?xml version="1.0" encoding="utf-8"?>
<p:tagLst xmlns:p="http://schemas.openxmlformats.org/presentationml/2006/main">
  <p:tag name="KSO_WM_BEAUTIFY_FLAG" val="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80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l_h_a"/>
  <p:tag name="KSO_WM_TEMPLATE_CATEGORY" val="diagram"/>
  <p:tag name="KSO_WM_TEMPLATE_INDEX" val="20230930"/>
  <p:tag name="KSO_WM_UNIT_LAYERLEVEL" val="1_1_1"/>
  <p:tag name="KSO_WM_TAG_VERSION" val="3.0"/>
  <p:tag name="KSO_WM_DIAGRAM_VERSION" val="3"/>
  <p:tag name="KSO_WM_DIAGRAM_COLOR_TRICK" val="1"/>
  <p:tag name="KSO_WM_DIAGRAM_COLOR_TEXT_CAN_REMOVE" val="n"/>
  <p:tag name="KSO_WM_UNIT_TEXT_FILL_FORE_SCHEMECOLOR_INDEX" val="5"/>
  <p:tag name="KSO_WM_DIAGRAM_MAX_ITEMCNT" val="6"/>
  <p:tag name="KSO_WM_DIAGRAM_MIN_ITEMCNT" val="2"/>
  <p:tag name="KSO_WM_DIAGRAM_VIRTUALLY_FRAME" val="{&quot;height&quot;:138.39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添加项标题"/>
  <p:tag name="KSO_WM_UNIT_ID" val="diagram20230930_2*l_h_a*1_1_1"/>
  <p:tag name="KSO_WM_UNIT_INDEX" val="1_1_1"/>
  <p:tag name="KSO_WM_DIAGRAM_GROUP_CODE" val="l1-1"/>
</p:tagLst>
</file>

<file path=ppt/tags/tag81.xml><?xml version="1.0" encoding="utf-8"?>
<p:tagLst xmlns:p="http://schemas.openxmlformats.org/presentationml/2006/main">
  <p:tag name="KSO_WM_UNIT_SUBTYPE" val="a"/>
  <p:tag name="KSO_WM_UNIT_NOCLEAR" val="0"/>
  <p:tag name="KSO_WM_UNIT_VALUE" val="60"/>
  <p:tag name="KSO_WM_UNIT_HIGHLIGHT" val="0"/>
  <p:tag name="KSO_WM_UNIT_COMPATIBLE" val="0"/>
  <p:tag name="KSO_WM_UNIT_DIAGRAM_ISNUMVISUAL" val="0"/>
  <p:tag name="KSO_WM_UNIT_DIAGRAM_ISREFERUNIT" val="0"/>
  <p:tag name="KSO_WM_UNIT_TYPE" val="l_h_f"/>
  <p:tag name="KSO_WM_TEMPLATE_CATEGORY" val="diagram"/>
  <p:tag name="KSO_WM_TEMPLATE_INDEX" val="20230930"/>
  <p:tag name="KSO_WM_UNIT_LAYERLEVEL" val="1_1_1"/>
  <p:tag name="KSO_WM_TAG_VERSION" val="3.0"/>
  <p:tag name="KSO_WM_DIAGRAM_VERSION" val="3"/>
  <p:tag name="KSO_WM_DIAGRAM_COLOR_TRICK" val="1"/>
  <p:tag name="KSO_WM_DIAGRAM_COLOR_TEXT_CAN_REMOVE" val="n"/>
  <p:tag name="KSO_WM_DIAGRAM_MAX_ITEMCNT" val="6"/>
  <p:tag name="KSO_WM_DIAGRAM_MIN_ITEMCNT" val="2"/>
  <p:tag name="KSO_WM_DIAGRAM_VIRTUALLY_FRAME" val="{&quot;height&quot;:138.39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3499999940395355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单击此处输入你的智能图形项正文，请尽量言简意赅的阐述观点，以便观者可以准确理解您所传达的信息。达的信"/>
  <p:tag name="KSO_WM_UNIT_ID" val="diagram20230930_2*l_h_f*1_1_1"/>
  <p:tag name="KSO_WM_UNIT_INDEX" val="1_1_1"/>
  <p:tag name="KSO_WM_DIAGRAM_GROUP_CODE" val="l1-1"/>
</p:tagLst>
</file>

<file path=ppt/tags/tag82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83.xml><?xml version="1.0" encoding="utf-8"?>
<p:tagLst xmlns:p="http://schemas.openxmlformats.org/presentationml/2006/main">
  <p:tag name="KSO_WM_UNIT_SUBTYPE" val="a"/>
  <p:tag name="KSO_WM_UNIT_NOCLEAR" val="0"/>
  <p:tag name="KSO_WM_UNIT_VALUE" val="60"/>
  <p:tag name="KSO_WM_UNIT_HIGHLIGHT" val="0"/>
  <p:tag name="KSO_WM_UNIT_COMPATIBLE" val="0"/>
  <p:tag name="KSO_WM_UNIT_DIAGRAM_ISNUMVISUAL" val="0"/>
  <p:tag name="KSO_WM_UNIT_DIAGRAM_ISREFERUNIT" val="0"/>
  <p:tag name="KSO_WM_UNIT_TYPE" val="l_h_f"/>
  <p:tag name="KSO_WM_TEMPLATE_CATEGORY" val="diagram"/>
  <p:tag name="KSO_WM_TEMPLATE_INDEX" val="20230930"/>
  <p:tag name="KSO_WM_UNIT_LAYERLEVEL" val="1_1_1"/>
  <p:tag name="KSO_WM_TAG_VERSION" val="3.0"/>
  <p:tag name="KSO_WM_BEAUTIFY_FLAG" val=""/>
  <p:tag name="KSO_WM_DIAGRAM_VERSION" val="3"/>
  <p:tag name="KSO_WM_DIAGRAM_COLOR_TRICK" val="1"/>
  <p:tag name="KSO_WM_DIAGRAM_COLOR_TEXT_CAN_REMOVE" val="n"/>
  <p:tag name="KSO_WM_DIAGRAM_MAX_ITEMCNT" val="6"/>
  <p:tag name="KSO_WM_DIAGRAM_MIN_ITEMCNT" val="2"/>
  <p:tag name="KSO_WM_DIAGRAM_VIRTUALLY_FRAME" val="{&quot;height&quot;:393.89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3499999940395355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单击此处输入你的智能图形项正文，请尽量言简意赅的阐述观点，以便观者可以准确理解您所传达的信息。达的信"/>
  <p:tag name="KSO_WM_UNIT_ID" val="diagram20230930_2*l_h_f*1_1_1"/>
  <p:tag name="KSO_WM_UNIT_INDEX" val="1_1_1"/>
  <p:tag name="KSO_WM_DIAGRAM_GROUP_CODE" val="l1-1"/>
</p:tagLst>
</file>

<file path=ppt/tags/tag84.xml><?xml version="1.0" encoding="utf-8"?>
<p:tagLst xmlns:p="http://schemas.openxmlformats.org/presentationml/2006/main">
  <p:tag name="KSO_WM_UNIT_SUBTYPE" val="a"/>
  <p:tag name="KSO_WM_UNIT_NOCLEAR" val="0"/>
  <p:tag name="KSO_WM_UNIT_VALUE" val="60"/>
  <p:tag name="KSO_WM_UNIT_HIGHLIGHT" val="0"/>
  <p:tag name="KSO_WM_UNIT_COMPATIBLE" val="0"/>
  <p:tag name="KSO_WM_UNIT_DIAGRAM_ISNUMVISUAL" val="0"/>
  <p:tag name="KSO_WM_UNIT_DIAGRAM_ISREFERUNIT" val="0"/>
  <p:tag name="KSO_WM_UNIT_TYPE" val="l_h_f"/>
  <p:tag name="KSO_WM_TEMPLATE_CATEGORY" val="diagram"/>
  <p:tag name="KSO_WM_TEMPLATE_INDEX" val="20230930"/>
  <p:tag name="KSO_WM_UNIT_LAYERLEVEL" val="1_1_1"/>
  <p:tag name="KSO_WM_TAG_VERSION" val="3.0"/>
  <p:tag name="KSO_WM_BEAUTIFY_FLAG" val=""/>
  <p:tag name="KSO_WM_DIAGRAM_VERSION" val="3"/>
  <p:tag name="KSO_WM_DIAGRAM_COLOR_TRICK" val="1"/>
  <p:tag name="KSO_WM_DIAGRAM_COLOR_TEXT_CAN_REMOVE" val="n"/>
  <p:tag name="KSO_WM_DIAGRAM_MAX_ITEMCNT" val="6"/>
  <p:tag name="KSO_WM_DIAGRAM_MIN_ITEMCNT" val="2"/>
  <p:tag name="KSO_WM_DIAGRAM_VIRTUALLY_FRAME" val="{&quot;height&quot;:393.89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3499999940395355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单击此处输入你的智能图形项正文，请尽量言简意赅的阐述观点，以便观者可以准确理解您所传达的信息。"/>
  <p:tag name="KSO_WM_UNIT_ID" val="diagram20230930_2*l_h_f*1_2_1"/>
  <p:tag name="KSO_WM_UNIT_INDEX" val="1_2_1"/>
  <p:tag name="KSO_WM_DIAGRAM_GROUP_CODE" val="l1-1"/>
</p:tagLst>
</file>

<file path=ppt/tags/tag85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l_h_a"/>
  <p:tag name="KSO_WM_TEMPLATE_CATEGORY" val="diagram"/>
  <p:tag name="KSO_WM_TEMPLATE_INDEX" val="20230930"/>
  <p:tag name="KSO_WM_UNIT_LAYERLEVEL" val="1_1_1"/>
  <p:tag name="KSO_WM_TAG_VERSION" val="3.0"/>
  <p:tag name="KSO_WM_BEAUTIFY_FLAG" val=""/>
  <p:tag name="KSO_WM_DIAGRAM_VERSION" val="3"/>
  <p:tag name="KSO_WM_DIAGRAM_COLOR_TRICK" val="1"/>
  <p:tag name="KSO_WM_DIAGRAM_COLOR_TEXT_CAN_REMOVE" val="n"/>
  <p:tag name="KSO_WM_UNIT_TEXT_FILL_FORE_SCHEMECOLOR_INDEX" val="5"/>
  <p:tag name="KSO_WM_DIAGRAM_MAX_ITEMCNT" val="6"/>
  <p:tag name="KSO_WM_DIAGRAM_MIN_ITEMCNT" val="2"/>
  <p:tag name="KSO_WM_DIAGRAM_VIRTUALLY_FRAME" val="{&quot;height&quot;:393.89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添加项标题"/>
  <p:tag name="KSO_WM_UNIT_ID" val="diagram20230930_2*l_h_a*1_2_1"/>
  <p:tag name="KSO_WM_UNIT_INDEX" val="1_2_1"/>
  <p:tag name="KSO_WM_DIAGRAM_GROUP_CODE" val="l1-1"/>
</p:tagLst>
</file>

<file path=ppt/tags/tag86.xml><?xml version="1.0" encoding="utf-8"?>
<p:tagLst xmlns:p="http://schemas.openxmlformats.org/presentationml/2006/main">
  <p:tag name="KSO_WM_UNIT_SUBTYPE" val="a"/>
  <p:tag name="KSO_WM_UNIT_NOCLEAR" val="0"/>
  <p:tag name="KSO_WM_UNIT_VALUE" val="60"/>
  <p:tag name="KSO_WM_UNIT_HIGHLIGHT" val="0"/>
  <p:tag name="KSO_WM_UNIT_COMPATIBLE" val="0"/>
  <p:tag name="KSO_WM_UNIT_DIAGRAM_ISNUMVISUAL" val="0"/>
  <p:tag name="KSO_WM_UNIT_DIAGRAM_ISREFERUNIT" val="0"/>
  <p:tag name="KSO_WM_UNIT_TYPE" val="l_h_f"/>
  <p:tag name="KSO_WM_TEMPLATE_CATEGORY" val="diagram"/>
  <p:tag name="KSO_WM_TEMPLATE_INDEX" val="20230930"/>
  <p:tag name="KSO_WM_UNIT_LAYERLEVEL" val="1_1_1"/>
  <p:tag name="KSO_WM_TAG_VERSION" val="3.0"/>
  <p:tag name="KSO_WM_BEAUTIFY_FLAG" val=""/>
  <p:tag name="KSO_WM_DIAGRAM_VERSION" val="3"/>
  <p:tag name="KSO_WM_DIAGRAM_COLOR_TRICK" val="1"/>
  <p:tag name="KSO_WM_DIAGRAM_COLOR_TEXT_CAN_REMOVE" val="n"/>
  <p:tag name="KSO_WM_DIAGRAM_MAX_ITEMCNT" val="6"/>
  <p:tag name="KSO_WM_DIAGRAM_MIN_ITEMCNT" val="2"/>
  <p:tag name="KSO_WM_DIAGRAM_VIRTUALLY_FRAME" val="{&quot;height&quot;:393.89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3499999940395355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单击此处输入你的智能图形项正文，请尽量言简意赅的阐述观点，以便观者可以准确理解您所传达的信息。"/>
  <p:tag name="KSO_WM_UNIT_ID" val="diagram20230930_2*l_h_f*1_3_1"/>
  <p:tag name="KSO_WM_UNIT_INDEX" val="1_3_1"/>
  <p:tag name="KSO_WM_DIAGRAM_GROUP_CODE" val="l1-1"/>
</p:tagLst>
</file>

<file path=ppt/tags/tag87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l_h_a"/>
  <p:tag name="KSO_WM_TEMPLATE_CATEGORY" val="diagram"/>
  <p:tag name="KSO_WM_TEMPLATE_INDEX" val="20230930"/>
  <p:tag name="KSO_WM_UNIT_LAYERLEVEL" val="1_1_1"/>
  <p:tag name="KSO_WM_TAG_VERSION" val="3.0"/>
  <p:tag name="KSO_WM_BEAUTIFY_FLAG" val=""/>
  <p:tag name="KSO_WM_DIAGRAM_VERSION" val="3"/>
  <p:tag name="KSO_WM_DIAGRAM_COLOR_TRICK" val="1"/>
  <p:tag name="KSO_WM_DIAGRAM_COLOR_TEXT_CAN_REMOVE" val="n"/>
  <p:tag name="KSO_WM_UNIT_TEXT_FILL_FORE_SCHEMECOLOR_INDEX" val="5"/>
  <p:tag name="KSO_WM_DIAGRAM_MAX_ITEMCNT" val="6"/>
  <p:tag name="KSO_WM_DIAGRAM_MIN_ITEMCNT" val="2"/>
  <p:tag name="KSO_WM_DIAGRAM_VIRTUALLY_FRAME" val="{&quot;height&quot;:393.89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添加项标题"/>
  <p:tag name="KSO_WM_UNIT_ID" val="diagram20230930_2*l_h_a*1_3_1"/>
  <p:tag name="KSO_WM_UNIT_INDEX" val="1_3_1"/>
  <p:tag name="KSO_WM_DIAGRAM_GROUP_CODE" val="l1-1"/>
</p:tagLst>
</file>

<file path=ppt/tags/tag88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l_h_a"/>
  <p:tag name="KSO_WM_TEMPLATE_CATEGORY" val="diagram"/>
  <p:tag name="KSO_WM_TEMPLATE_INDEX" val="20230930"/>
  <p:tag name="KSO_WM_UNIT_LAYERLEVEL" val="1_1_1"/>
  <p:tag name="KSO_WM_TAG_VERSION" val="3.0"/>
  <p:tag name="KSO_WM_BEAUTIFY_FLAG" val=""/>
  <p:tag name="KSO_WM_DIAGRAM_VERSION" val="3"/>
  <p:tag name="KSO_WM_DIAGRAM_COLOR_TRICK" val="1"/>
  <p:tag name="KSO_WM_DIAGRAM_COLOR_TEXT_CAN_REMOVE" val="n"/>
  <p:tag name="KSO_WM_UNIT_TEXT_FILL_FORE_SCHEMECOLOR_INDEX" val="5"/>
  <p:tag name="KSO_WM_DIAGRAM_MAX_ITEMCNT" val="6"/>
  <p:tag name="KSO_WM_DIAGRAM_MIN_ITEMCNT" val="2"/>
  <p:tag name="KSO_WM_DIAGRAM_VIRTUALLY_FRAME" val="{&quot;height&quot;:393.89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添加项标题"/>
  <p:tag name="KSO_WM_UNIT_ID" val="diagram20230930_2*l_h_a*1_1_1"/>
  <p:tag name="KSO_WM_UNIT_INDEX" val="1_1_1"/>
  <p:tag name="KSO_WM_DIAGRAM_GROUP_CODE" val="l1-1"/>
</p:tagLst>
</file>

<file path=ppt/tags/tag89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90.xml><?xml version="1.0" encoding="utf-8"?>
<p:tagLst xmlns:p="http://schemas.openxmlformats.org/presentationml/2006/main">
  <p:tag name="KSO_WM_UNIT_SUBTYPE" val="a"/>
  <p:tag name="KSO_WM_UNIT_NOCLEAR" val="0"/>
  <p:tag name="KSO_WM_UNIT_VALUE" val="60"/>
  <p:tag name="KSO_WM_UNIT_HIGHLIGHT" val="0"/>
  <p:tag name="KSO_WM_UNIT_COMPATIBLE" val="0"/>
  <p:tag name="KSO_WM_UNIT_DIAGRAM_ISNUMVISUAL" val="0"/>
  <p:tag name="KSO_WM_UNIT_DIAGRAM_ISREFERUNIT" val="0"/>
  <p:tag name="KSO_WM_UNIT_TYPE" val="l_h_f"/>
  <p:tag name="KSO_WM_TEMPLATE_CATEGORY" val="diagram"/>
  <p:tag name="KSO_WM_TEMPLATE_INDEX" val="20230930"/>
  <p:tag name="KSO_WM_UNIT_LAYERLEVEL" val="1_1_1"/>
  <p:tag name="KSO_WM_TAG_VERSION" val="3.0"/>
  <p:tag name="KSO_WM_DIAGRAM_VERSION" val="3"/>
  <p:tag name="KSO_WM_DIAGRAM_COLOR_TRICK" val="1"/>
  <p:tag name="KSO_WM_DIAGRAM_COLOR_TEXT_CAN_REMOVE" val="n"/>
  <p:tag name="KSO_WM_DIAGRAM_MAX_ITEMCNT" val="6"/>
  <p:tag name="KSO_WM_DIAGRAM_MIN_ITEMCNT" val="2"/>
  <p:tag name="KSO_WM_DIAGRAM_VIRTUALLY_FRAME" val="{&quot;height&quot;:308.7478881835938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3499999940395355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单击此处输入你的智能图形项正文，请尽量言简意赅的阐述观点，以便观者可以准确理解您所传达的信息。达的信"/>
  <p:tag name="KSO_WM_UNIT_ID" val="diagram20230930_2*l_h_f*1_1_1"/>
  <p:tag name="KSO_WM_UNIT_INDEX" val="1_1_1"/>
  <p:tag name="KSO_WM_DIAGRAM_GROUP_CODE" val="l1-1"/>
</p:tagLst>
</file>

<file path=ppt/tags/tag91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l_h_a"/>
  <p:tag name="KSO_WM_TEMPLATE_CATEGORY" val="diagram"/>
  <p:tag name="KSO_WM_TEMPLATE_INDEX" val="20230930"/>
  <p:tag name="KSO_WM_UNIT_LAYERLEVEL" val="1_1_1"/>
  <p:tag name="KSO_WM_TAG_VERSION" val="3.0"/>
  <p:tag name="KSO_WM_BEAUTIFY_FLAG" val=""/>
  <p:tag name="KSO_WM_DIAGRAM_VERSION" val="3"/>
  <p:tag name="KSO_WM_DIAGRAM_COLOR_TRICK" val="1"/>
  <p:tag name="KSO_WM_DIAGRAM_COLOR_TEXT_CAN_REMOVE" val="n"/>
  <p:tag name="KSO_WM_UNIT_TEXT_FILL_FORE_SCHEMECOLOR_INDEX" val="5"/>
  <p:tag name="KSO_WM_DIAGRAM_MAX_ITEMCNT" val="6"/>
  <p:tag name="KSO_WM_DIAGRAM_MIN_ITEMCNT" val="2"/>
  <p:tag name="KSO_WM_DIAGRAM_VIRTUALLY_FRAME" val="{&quot;height&quot;:308.7478881835938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添加项标题"/>
  <p:tag name="KSO_WM_UNIT_ID" val="diagram20230930_2*l_h_a*1_1_1"/>
  <p:tag name="KSO_WM_UNIT_INDEX" val="1_1_1"/>
  <p:tag name="KSO_WM_DIAGRAM_GROUP_CODE" val="l1-1"/>
</p:tagLst>
</file>

<file path=ppt/tags/tag92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93.xml><?xml version="1.0" encoding="utf-8"?>
<p:tagLst xmlns:p="http://schemas.openxmlformats.org/presentationml/2006/main">
  <p:tag name="KSO_WM_UNIT_SUBTYPE" val="a"/>
  <p:tag name="KSO_WM_UNIT_NOCLEAR" val="0"/>
  <p:tag name="KSO_WM_UNIT_VALUE" val="60"/>
  <p:tag name="KSO_WM_UNIT_HIGHLIGHT" val="0"/>
  <p:tag name="KSO_WM_UNIT_COMPATIBLE" val="0"/>
  <p:tag name="KSO_WM_UNIT_DIAGRAM_ISNUMVISUAL" val="0"/>
  <p:tag name="KSO_WM_UNIT_DIAGRAM_ISREFERUNIT" val="0"/>
  <p:tag name="KSO_WM_UNIT_TYPE" val="l_h_f"/>
  <p:tag name="KSO_WM_TEMPLATE_CATEGORY" val="diagram"/>
  <p:tag name="KSO_WM_TEMPLATE_INDEX" val="20230930"/>
  <p:tag name="KSO_WM_UNIT_LAYERLEVEL" val="1_1_1"/>
  <p:tag name="KSO_WM_TAG_VERSION" val="3.0"/>
  <p:tag name="KSO_WM_BEAUTIFY_FLAG" val=""/>
  <p:tag name="KSO_WM_DIAGRAM_VERSION" val="3"/>
  <p:tag name="KSO_WM_DIAGRAM_COLOR_TRICK" val="1"/>
  <p:tag name="KSO_WM_DIAGRAM_COLOR_TEXT_CAN_REMOVE" val="n"/>
  <p:tag name="KSO_WM_DIAGRAM_MAX_ITEMCNT" val="6"/>
  <p:tag name="KSO_WM_DIAGRAM_MIN_ITEMCNT" val="2"/>
  <p:tag name="KSO_WM_DIAGRAM_VIRTUALLY_FRAME" val="{&quot;height&quot;:393.89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3499999940395355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单击此处输入你的智能图形项正文，请尽量言简意赅的阐述观点，以便观者可以准确理解您所传达的信息。达的信"/>
  <p:tag name="KSO_WM_UNIT_ID" val="diagram20230930_2*l_h_f*1_1_1"/>
  <p:tag name="KSO_WM_UNIT_INDEX" val="1_1_1"/>
  <p:tag name="KSO_WM_DIAGRAM_GROUP_CODE" val="l1-1"/>
</p:tagLst>
</file>

<file path=ppt/tags/tag94.xml><?xml version="1.0" encoding="utf-8"?>
<p:tagLst xmlns:p="http://schemas.openxmlformats.org/presentationml/2006/main">
  <p:tag name="KSO_WM_UNIT_SUBTYPE" val="a"/>
  <p:tag name="KSO_WM_UNIT_NOCLEAR" val="0"/>
  <p:tag name="KSO_WM_UNIT_VALUE" val="60"/>
  <p:tag name="KSO_WM_UNIT_HIGHLIGHT" val="0"/>
  <p:tag name="KSO_WM_UNIT_COMPATIBLE" val="0"/>
  <p:tag name="KSO_WM_UNIT_DIAGRAM_ISNUMVISUAL" val="0"/>
  <p:tag name="KSO_WM_UNIT_DIAGRAM_ISREFERUNIT" val="0"/>
  <p:tag name="KSO_WM_UNIT_TYPE" val="l_h_f"/>
  <p:tag name="KSO_WM_TEMPLATE_CATEGORY" val="diagram"/>
  <p:tag name="KSO_WM_TEMPLATE_INDEX" val="20230930"/>
  <p:tag name="KSO_WM_UNIT_LAYERLEVEL" val="1_1_1"/>
  <p:tag name="KSO_WM_TAG_VERSION" val="3.0"/>
  <p:tag name="KSO_WM_BEAUTIFY_FLAG" val=""/>
  <p:tag name="KSO_WM_DIAGRAM_VERSION" val="3"/>
  <p:tag name="KSO_WM_DIAGRAM_COLOR_TRICK" val="1"/>
  <p:tag name="KSO_WM_DIAGRAM_COLOR_TEXT_CAN_REMOVE" val="n"/>
  <p:tag name="KSO_WM_DIAGRAM_MAX_ITEMCNT" val="6"/>
  <p:tag name="KSO_WM_DIAGRAM_MIN_ITEMCNT" val="2"/>
  <p:tag name="KSO_WM_DIAGRAM_VIRTUALLY_FRAME" val="{&quot;height&quot;:393.89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3499999940395355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单击此处输入你的智能图形项正文，请尽量言简意赅的阐述观点，以便观者可以准确理解您所传达的信息。"/>
  <p:tag name="KSO_WM_UNIT_ID" val="diagram20230930_2*l_h_f*1_2_1"/>
  <p:tag name="KSO_WM_UNIT_INDEX" val="1_2_1"/>
  <p:tag name="KSO_WM_DIAGRAM_GROUP_CODE" val="l1-1"/>
</p:tagLst>
</file>

<file path=ppt/tags/tag95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l_h_a"/>
  <p:tag name="KSO_WM_TEMPLATE_CATEGORY" val="diagram"/>
  <p:tag name="KSO_WM_TEMPLATE_INDEX" val="20230930"/>
  <p:tag name="KSO_WM_UNIT_LAYERLEVEL" val="1_1_1"/>
  <p:tag name="KSO_WM_TAG_VERSION" val="3.0"/>
  <p:tag name="KSO_WM_BEAUTIFY_FLAG" val=""/>
  <p:tag name="KSO_WM_DIAGRAM_VERSION" val="3"/>
  <p:tag name="KSO_WM_DIAGRAM_COLOR_TRICK" val="1"/>
  <p:tag name="KSO_WM_DIAGRAM_COLOR_TEXT_CAN_REMOVE" val="n"/>
  <p:tag name="KSO_WM_UNIT_TEXT_FILL_FORE_SCHEMECOLOR_INDEX" val="5"/>
  <p:tag name="KSO_WM_DIAGRAM_MAX_ITEMCNT" val="6"/>
  <p:tag name="KSO_WM_DIAGRAM_MIN_ITEMCNT" val="2"/>
  <p:tag name="KSO_WM_DIAGRAM_VIRTUALLY_FRAME" val="{&quot;height&quot;:393.89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添加项标题"/>
  <p:tag name="KSO_WM_UNIT_ID" val="diagram20230930_2*l_h_a*1_2_1"/>
  <p:tag name="KSO_WM_UNIT_INDEX" val="1_2_1"/>
  <p:tag name="KSO_WM_DIAGRAM_GROUP_CODE" val="l1-1"/>
</p:tagLst>
</file>

<file path=ppt/tags/tag96.xml><?xml version="1.0" encoding="utf-8"?>
<p:tagLst xmlns:p="http://schemas.openxmlformats.org/presentationml/2006/main">
  <p:tag name="KSO_WM_UNIT_SUBTYPE" val="a"/>
  <p:tag name="KSO_WM_UNIT_NOCLEAR" val="0"/>
  <p:tag name="KSO_WM_UNIT_VALUE" val="60"/>
  <p:tag name="KSO_WM_UNIT_HIGHLIGHT" val="0"/>
  <p:tag name="KSO_WM_UNIT_COMPATIBLE" val="0"/>
  <p:tag name="KSO_WM_UNIT_DIAGRAM_ISNUMVISUAL" val="0"/>
  <p:tag name="KSO_WM_UNIT_DIAGRAM_ISREFERUNIT" val="0"/>
  <p:tag name="KSO_WM_UNIT_TYPE" val="l_h_f"/>
  <p:tag name="KSO_WM_TEMPLATE_CATEGORY" val="diagram"/>
  <p:tag name="KSO_WM_TEMPLATE_INDEX" val="20230930"/>
  <p:tag name="KSO_WM_UNIT_LAYERLEVEL" val="1_1_1"/>
  <p:tag name="KSO_WM_TAG_VERSION" val="3.0"/>
  <p:tag name="KSO_WM_BEAUTIFY_FLAG" val=""/>
  <p:tag name="KSO_WM_DIAGRAM_VERSION" val="3"/>
  <p:tag name="KSO_WM_DIAGRAM_COLOR_TRICK" val="1"/>
  <p:tag name="KSO_WM_DIAGRAM_COLOR_TEXT_CAN_REMOVE" val="n"/>
  <p:tag name="KSO_WM_DIAGRAM_MAX_ITEMCNT" val="6"/>
  <p:tag name="KSO_WM_DIAGRAM_MIN_ITEMCNT" val="2"/>
  <p:tag name="KSO_WM_DIAGRAM_VIRTUALLY_FRAME" val="{&quot;height&quot;:393.89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3499999940395355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单击此处输入你的智能图形项正文，请尽量言简意赅的阐述观点，以便观者可以准确理解您所传达的信息。"/>
  <p:tag name="KSO_WM_UNIT_ID" val="diagram20230930_2*l_h_f*1_3_1"/>
  <p:tag name="KSO_WM_UNIT_INDEX" val="1_3_1"/>
  <p:tag name="KSO_WM_DIAGRAM_GROUP_CODE" val="l1-1"/>
</p:tagLst>
</file>

<file path=ppt/tags/tag97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l_h_a"/>
  <p:tag name="KSO_WM_TEMPLATE_CATEGORY" val="diagram"/>
  <p:tag name="KSO_WM_TEMPLATE_INDEX" val="20230930"/>
  <p:tag name="KSO_WM_UNIT_LAYERLEVEL" val="1_1_1"/>
  <p:tag name="KSO_WM_TAG_VERSION" val="3.0"/>
  <p:tag name="KSO_WM_BEAUTIFY_FLAG" val=""/>
  <p:tag name="KSO_WM_DIAGRAM_VERSION" val="3"/>
  <p:tag name="KSO_WM_DIAGRAM_COLOR_TRICK" val="1"/>
  <p:tag name="KSO_WM_DIAGRAM_COLOR_TEXT_CAN_REMOVE" val="n"/>
  <p:tag name="KSO_WM_UNIT_TEXT_FILL_FORE_SCHEMECOLOR_INDEX" val="5"/>
  <p:tag name="KSO_WM_DIAGRAM_MAX_ITEMCNT" val="6"/>
  <p:tag name="KSO_WM_DIAGRAM_MIN_ITEMCNT" val="2"/>
  <p:tag name="KSO_WM_DIAGRAM_VIRTUALLY_FRAME" val="{&quot;height&quot;:393.89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添加项标题"/>
  <p:tag name="KSO_WM_UNIT_ID" val="diagram20230930_2*l_h_a*1_3_1"/>
  <p:tag name="KSO_WM_UNIT_INDEX" val="1_3_1"/>
  <p:tag name="KSO_WM_DIAGRAM_GROUP_CODE" val="l1-1"/>
</p:tagLst>
</file>

<file path=ppt/tags/tag98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l_h_a"/>
  <p:tag name="KSO_WM_TEMPLATE_CATEGORY" val="diagram"/>
  <p:tag name="KSO_WM_TEMPLATE_INDEX" val="20230930"/>
  <p:tag name="KSO_WM_UNIT_LAYERLEVEL" val="1_1_1"/>
  <p:tag name="KSO_WM_TAG_VERSION" val="3.0"/>
  <p:tag name="KSO_WM_BEAUTIFY_FLAG" val=""/>
  <p:tag name="KSO_WM_DIAGRAM_VERSION" val="3"/>
  <p:tag name="KSO_WM_DIAGRAM_COLOR_TRICK" val="1"/>
  <p:tag name="KSO_WM_DIAGRAM_COLOR_TEXT_CAN_REMOVE" val="n"/>
  <p:tag name="KSO_WM_UNIT_TEXT_FILL_FORE_SCHEMECOLOR_INDEX" val="5"/>
  <p:tag name="KSO_WM_DIAGRAM_MAX_ITEMCNT" val="6"/>
  <p:tag name="KSO_WM_DIAGRAM_MIN_ITEMCNT" val="2"/>
  <p:tag name="KSO_WM_DIAGRAM_VIRTUALLY_FRAME" val="{&quot;height&quot;:393.89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添加项标题"/>
  <p:tag name="KSO_WM_UNIT_ID" val="diagram20230930_2*l_h_a*1_1_1"/>
  <p:tag name="KSO_WM_UNIT_INDEX" val="1_1_1"/>
  <p:tag name="KSO_WM_DIAGRAM_GROUP_CODE" val="l1-1"/>
</p:tagLst>
</file>

<file path=ppt/tags/tag99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heme/theme1.xml><?xml version="1.0" encoding="utf-8"?>
<a:theme xmlns:a="http://schemas.openxmlformats.org/drawingml/2006/main" name="WPS">
  <a:themeElements>
    <a:clrScheme name="WPS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874CB"/>
      </a:accent1>
      <a:accent2>
        <a:srgbClr val="EE822F"/>
      </a:accent2>
      <a:accent3>
        <a:srgbClr val="F2BA02"/>
      </a:accent3>
      <a:accent4>
        <a:srgbClr val="75BD42"/>
      </a:accent4>
      <a:accent5>
        <a:srgbClr val="30C0B4"/>
      </a:accent5>
      <a:accent6>
        <a:srgbClr val="E54C5E"/>
      </a:accent6>
      <a:hlink>
        <a:srgbClr val="0026E5"/>
      </a:hlink>
      <a:folHlink>
        <a:srgbClr val="7E1FAD"/>
      </a:folHlink>
    </a:clrScheme>
    <a:fontScheme name="WPS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WPS">
      <a:fillStyleLst>
        <a:solidFill>
          <a:schemeClr val="phClr"/>
        </a:solidFill>
        <a:gradFill>
          <a:gsLst>
            <a:gs pos="0">
              <a:schemeClr val="phClr">
                <a:lumOff val="17500"/>
              </a:schemeClr>
            </a:gs>
            <a:gs pos="100000">
              <a:schemeClr val="phClr"/>
            </a:gs>
          </a:gsLst>
          <a:lin ang="2700000" scaled="0"/>
        </a:gradFill>
        <a:gradFill>
          <a:gsLst>
            <a:gs pos="0">
              <a:schemeClr val="phClr">
                <a:hueOff val="-2520000"/>
              </a:schemeClr>
            </a:gs>
            <a:gs pos="100000">
              <a:schemeClr val="phClr"/>
            </a:gs>
          </a:gsLst>
          <a:lin ang="27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gradFill>
            <a:gsLst>
              <a:gs pos="0">
                <a:schemeClr val="phClr">
                  <a:hueOff val="-4200000"/>
                </a:schemeClr>
              </a:gs>
              <a:gs pos="100000">
                <a:schemeClr val="phClr"/>
              </a:gs>
            </a:gsLst>
            <a:lin ang="2700000" scaled="1"/>
          </a:gradFill>
          <a:prstDash val="solid"/>
          <a:miter lim="800000"/>
        </a:ln>
      </a:lnStyleLst>
      <a:effectStyleLst>
        <a:effectStyle>
          <a:effectLst>
            <a:outerShdw blurRad="101600" dist="50800" dir="5400000" algn="ctr" rotWithShape="0">
              <a:schemeClr val="phClr">
                <a:alpha val="60000"/>
              </a:schemeClr>
            </a:outerShdw>
          </a:effectLst>
        </a:effectStyle>
        <a:effectStyle>
          <a:effectLst>
            <a:reflection stA="50000" endA="300" endPos="40000" dist="25400" dir="5400000" sy="-100000" algn="bl" rotWithShape="0"/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solidFill>
          <a:schemeClr val="tx2">
            <a:lumMod val="20000"/>
            <a:lumOff val="80000"/>
          </a:schemeClr>
        </a:solidFill>
        <a:ln w="3175">
          <a:solidFill>
            <a:schemeClr val="tx1"/>
          </a:solidFill>
        </a:ln>
      </a:spPr>
      <a:bodyPr wrap="square" rtlCol="0">
        <a:spAutoFit/>
      </a:bodyPr>
      <a:lstStyle>
        <a:defPPr algn="ctr">
          <a:defRPr lang="zh-CN" altLang="en-US" spc="300" dirty="0">
            <a:solidFill>
              <a:schemeClr val="tx2">
                <a:lumMod val="75000"/>
              </a:schemeClr>
            </a:solidFill>
          </a:defRPr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1364</Words>
  <Application>WPS Office WWO_dingtalk_20240221035043-c523bba0e7</Application>
  <PresentationFormat>自定义</PresentationFormat>
  <Paragraphs>136</Paragraphs>
  <Slides>12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27" baseType="lpstr">
      <vt:lpstr>Arial</vt:lpstr>
      <vt:lpstr>宋体</vt:lpstr>
      <vt:lpstr>Wingdings</vt:lpstr>
      <vt:lpstr>Wingdings</vt:lpstr>
      <vt:lpstr>Kingsoft Confetti</vt:lpstr>
      <vt:lpstr>思源黑体</vt:lpstr>
      <vt:lpstr>汉仪旗黑KW 55S</vt:lpstr>
      <vt:lpstr>微软雅黑</vt:lpstr>
      <vt:lpstr>思源宋体 CN Light</vt:lpstr>
      <vt:lpstr>思源宋体 CN Heavy</vt:lpstr>
      <vt:lpstr>Microsoft YaHei Bold</vt:lpstr>
      <vt:lpstr>Noto Serif CJK SC</vt:lpstr>
      <vt:lpstr>汉仪书宋二KW</vt:lpstr>
      <vt:lpstr>微软雅黑</vt:lpstr>
      <vt:lpstr>WPS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空白演示</dc:title>
  <dc:creator/>
  <cp:lastModifiedBy>含</cp:lastModifiedBy>
  <dcterms:created xsi:type="dcterms:W3CDTF">2025-09-26T05:33:41Z</dcterms:created>
  <dcterms:modified xsi:type="dcterms:W3CDTF">2025-09-26T05:33:41Z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2052-0.0.0.0</vt:lpwstr>
  </property>
  <property fmtid="{D5CDD505-2E9C-101B-9397-08002B2CF9AE}" pid="3" name="ICV">
    <vt:lpwstr>4BD69EEBE4FB4992998B37281943D60F_13</vt:lpwstr>
  </property>
</Properties>
</file>