
<file path=[Content_Types].xml><?xml version="1.0" encoding="utf-8"?>
<Types xmlns="http://schemas.openxmlformats.org/package/2006/content-types">
  <Default Extension="jpeg" ContentType="image/jpeg"/>
  <Default Extension="JPG" ContentType="image/.jpg"/>
  <Default Extension="png" ContentType="image/png"/>
  <Default Extension="rels" ContentType="application/vnd.openxmlformats-package.relationships+xml"/>
  <Default Extension="xml" ContentType="application/xml"/>
  <Override PartName="/docProps/app.xml" ContentType="application/vnd.openxmlformats-officedocument.extended-properties+xml"/>
  <Override PartName="/docProps/core.xml" ContentType="application/vnd.openxmlformats-package.core-properties+xml"/>
  <Override PartName="/docProps/custom.xml" ContentType="application/vnd.openxmlformats-officedocument.custom-properties+xml"/>
  <Override PartName="/ppt/commentAuthors.xml" ContentType="application/vnd.openxmlformats-officedocument.presentationml.commentAuthors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ags/tag10.xml" ContentType="application/vnd.openxmlformats-officedocument.presentationml.tags+xml"/>
  <Override PartName="/ppt/tags/tag100.xml" ContentType="application/vnd.openxmlformats-officedocument.presentationml.tags+xml"/>
  <Override PartName="/ppt/tags/tag101.xml" ContentType="application/vnd.openxmlformats-officedocument.presentationml.tags+xml"/>
  <Override PartName="/ppt/tags/tag102.xml" ContentType="application/vnd.openxmlformats-officedocument.presentationml.tags+xml"/>
  <Override PartName="/ppt/tags/tag103.xml" ContentType="application/vnd.openxmlformats-officedocument.presentationml.tags+xml"/>
  <Override PartName="/ppt/tags/tag104.xml" ContentType="application/vnd.openxmlformats-officedocument.presentationml.tags+xml"/>
  <Override PartName="/ppt/tags/tag105.xml" ContentType="application/vnd.openxmlformats-officedocument.presentationml.tags+xml"/>
  <Override PartName="/ppt/tags/tag106.xml" ContentType="application/vnd.openxmlformats-officedocument.presentationml.tags+xml"/>
  <Override PartName="/ppt/tags/tag107.xml" ContentType="application/vnd.openxmlformats-officedocument.presentationml.tags+xml"/>
  <Override PartName="/ppt/tags/tag108.xml" ContentType="application/vnd.openxmlformats-officedocument.presentationml.tags+xml"/>
  <Override PartName="/ppt/tags/tag109.xml" ContentType="application/vnd.openxmlformats-officedocument.presentationml.tags+xml"/>
  <Override PartName="/ppt/tags/tag11.xml" ContentType="application/vnd.openxmlformats-officedocument.presentationml.tags+xml"/>
  <Override PartName="/ppt/tags/tag110.xml" ContentType="application/vnd.openxmlformats-officedocument.presentationml.tags+xml"/>
  <Override PartName="/ppt/tags/tag111.xml" ContentType="application/vnd.openxmlformats-officedocument.presentationml.tags+xml"/>
  <Override PartName="/ppt/tags/tag112.xml" ContentType="application/vnd.openxmlformats-officedocument.presentationml.tags+xml"/>
  <Override PartName="/ppt/tags/tag113.xml" ContentType="application/vnd.openxmlformats-officedocument.presentationml.tags+xml"/>
  <Override PartName="/ppt/tags/tag114.xml" ContentType="application/vnd.openxmlformats-officedocument.presentationml.tags+xml"/>
  <Override PartName="/ppt/tags/tag115.xml" ContentType="application/vnd.openxmlformats-officedocument.presentationml.tags+xml"/>
  <Override PartName="/ppt/tags/tag116.xml" ContentType="application/vnd.openxmlformats-officedocument.presentationml.tags+xml"/>
  <Override PartName="/ppt/tags/tag117.xml" ContentType="application/vnd.openxmlformats-officedocument.presentationml.tags+xml"/>
  <Override PartName="/ppt/tags/tag118.xml" ContentType="application/vnd.openxmlformats-officedocument.presentationml.tags+xml"/>
  <Override PartName="/ppt/tags/tag119.xml" ContentType="application/vnd.openxmlformats-officedocument.presentationml.tags+xml"/>
  <Override PartName="/ppt/tags/tag12.xml" ContentType="application/vnd.openxmlformats-officedocument.presentationml.tags+xml"/>
  <Override PartName="/ppt/tags/tag120.xml" ContentType="application/vnd.openxmlformats-officedocument.presentationml.tags+xml"/>
  <Override PartName="/ppt/tags/tag121.xml" ContentType="application/vnd.openxmlformats-officedocument.presentationml.tags+xml"/>
  <Override PartName="/ppt/tags/tag122.xml" ContentType="application/vnd.openxmlformats-officedocument.presentationml.tags+xml"/>
  <Override PartName="/ppt/tags/tag123.xml" ContentType="application/vnd.openxmlformats-officedocument.presentationml.tags+xml"/>
  <Override PartName="/ppt/tags/tag124.xml" ContentType="application/vnd.openxmlformats-officedocument.presentationml.tags+xml"/>
  <Override PartName="/ppt/tags/tag125.xml" ContentType="application/vnd.openxmlformats-officedocument.presentationml.tags+xml"/>
  <Override PartName="/ppt/tags/tag126.xml" ContentType="application/vnd.openxmlformats-officedocument.presentationml.tags+xml"/>
  <Override PartName="/ppt/tags/tag127.xml" ContentType="application/vnd.openxmlformats-officedocument.presentationml.tags+xml"/>
  <Override PartName="/ppt/tags/tag128.xml" ContentType="application/vnd.openxmlformats-officedocument.presentationml.tags+xml"/>
  <Override PartName="/ppt/tags/tag129.xml" ContentType="application/vnd.openxmlformats-officedocument.presentationml.tags+xml"/>
  <Override PartName="/ppt/tags/tag13.xml" ContentType="application/vnd.openxmlformats-officedocument.presentationml.tags+xml"/>
  <Override PartName="/ppt/tags/tag130.xml" ContentType="application/vnd.openxmlformats-officedocument.presentationml.tags+xml"/>
  <Override PartName="/ppt/tags/tag131.xml" ContentType="application/vnd.openxmlformats-officedocument.presentationml.tags+xml"/>
  <Override PartName="/ppt/tags/tag132.xml" ContentType="application/vnd.openxmlformats-officedocument.presentationml.tags+xml"/>
  <Override PartName="/ppt/tags/tag133.xml" ContentType="application/vnd.openxmlformats-officedocument.presentationml.tags+xml"/>
  <Override PartName="/ppt/tags/tag134.xml" ContentType="application/vnd.openxmlformats-officedocument.presentationml.tags+xml"/>
  <Override PartName="/ppt/tags/tag135.xml" ContentType="application/vnd.openxmlformats-officedocument.presentationml.tags+xml"/>
  <Override PartName="/ppt/tags/tag136.xml" ContentType="application/vnd.openxmlformats-officedocument.presentationml.tags+xml"/>
  <Override PartName="/ppt/tags/tag137.xml" ContentType="application/vnd.openxmlformats-officedocument.presentationml.tags+xml"/>
  <Override PartName="/ppt/tags/tag138.xml" ContentType="application/vnd.openxmlformats-officedocument.presentationml.tags+xml"/>
  <Override PartName="/ppt/tags/tag139.xml" ContentType="application/vnd.openxmlformats-officedocument.presentationml.tags+xml"/>
  <Override PartName="/ppt/tags/tag14.xml" ContentType="application/vnd.openxmlformats-officedocument.presentationml.tags+xml"/>
  <Override PartName="/ppt/tags/tag140.xml" ContentType="application/vnd.openxmlformats-officedocument.presentationml.tags+xml"/>
  <Override PartName="/ppt/tags/tag141.xml" ContentType="application/vnd.openxmlformats-officedocument.presentationml.tags+xml"/>
  <Override PartName="/ppt/tags/tag142.xml" ContentType="application/vnd.openxmlformats-officedocument.presentationml.tags+xml"/>
  <Override PartName="/ppt/tags/tag143.xml" ContentType="application/vnd.openxmlformats-officedocument.presentationml.tags+xml"/>
  <Override PartName="/ppt/tags/tag144.xml" ContentType="application/vnd.openxmlformats-officedocument.presentationml.tags+xml"/>
  <Override PartName="/ppt/tags/tag145.xml" ContentType="application/vnd.openxmlformats-officedocument.presentationml.tags+xml"/>
  <Override PartName="/ppt/tags/tag146.xml" ContentType="application/vnd.openxmlformats-officedocument.presentationml.tags+xml"/>
  <Override PartName="/ppt/tags/tag147.xml" ContentType="application/vnd.openxmlformats-officedocument.presentationml.tags+xml"/>
  <Override PartName="/ppt/tags/tag148.xml" ContentType="application/vnd.openxmlformats-officedocument.presentationml.tags+xml"/>
  <Override PartName="/ppt/tags/tag149.xml" ContentType="application/vnd.openxmlformats-officedocument.presentationml.tags+xml"/>
  <Override PartName="/ppt/tags/tag15.xml" ContentType="application/vnd.openxmlformats-officedocument.presentationml.tags+xml"/>
  <Override PartName="/ppt/tags/tag150.xml" ContentType="application/vnd.openxmlformats-officedocument.presentationml.tags+xml"/>
  <Override PartName="/ppt/tags/tag151.xml" ContentType="application/vnd.openxmlformats-officedocument.presentationml.tags+xml"/>
  <Override PartName="/ppt/tags/tag152.xml" ContentType="application/vnd.openxmlformats-officedocument.presentationml.tags+xml"/>
  <Override PartName="/ppt/tags/tag153.xml" ContentType="application/vnd.openxmlformats-officedocument.presentationml.tags+xml"/>
  <Override PartName="/ppt/tags/tag154.xml" ContentType="application/vnd.openxmlformats-officedocument.presentationml.tags+xml"/>
  <Override PartName="/ppt/tags/tag155.xml" ContentType="application/vnd.openxmlformats-officedocument.presentationml.tags+xml"/>
  <Override PartName="/ppt/tags/tag156.xml" ContentType="application/vnd.openxmlformats-officedocument.presentationml.tags+xml"/>
  <Override PartName="/ppt/tags/tag157.xml" ContentType="application/vnd.openxmlformats-officedocument.presentationml.tags+xml"/>
  <Override PartName="/ppt/tags/tag158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.xml" ContentType="application/vnd.openxmlformats-officedocument.presentationml.tags+xml"/>
  <Override PartName="/ppt/tags/tag80.xml" ContentType="application/vnd.openxmlformats-officedocument.presentationml.tags+xml"/>
  <Override PartName="/ppt/tags/tag81.xml" ContentType="application/vnd.openxmlformats-officedocument.presentationml.tags+xml"/>
  <Override PartName="/ppt/tags/tag82.xml" ContentType="application/vnd.openxmlformats-officedocument.presentationml.tags+xml"/>
  <Override PartName="/ppt/tags/tag83.xml" ContentType="application/vnd.openxmlformats-officedocument.presentationml.tags+xml"/>
  <Override PartName="/ppt/tags/tag84.xml" ContentType="application/vnd.openxmlformats-officedocument.presentationml.tags+xml"/>
  <Override PartName="/ppt/tags/tag85.xml" ContentType="application/vnd.openxmlformats-officedocument.presentationml.tags+xml"/>
  <Override PartName="/ppt/tags/tag86.xml" ContentType="application/vnd.openxmlformats-officedocument.presentationml.tags+xml"/>
  <Override PartName="/ppt/tags/tag87.xml" ContentType="application/vnd.openxmlformats-officedocument.presentationml.tags+xml"/>
  <Override PartName="/ppt/tags/tag88.xml" ContentType="application/vnd.openxmlformats-officedocument.presentationml.tags+xml"/>
  <Override PartName="/ppt/tags/tag89.xml" ContentType="application/vnd.openxmlformats-officedocument.presentationml.tags+xml"/>
  <Override PartName="/ppt/tags/tag9.xml" ContentType="application/vnd.openxmlformats-officedocument.presentationml.tags+xml"/>
  <Override PartName="/ppt/tags/tag90.xml" ContentType="application/vnd.openxmlformats-officedocument.presentationml.tags+xml"/>
  <Override PartName="/ppt/tags/tag91.xml" ContentType="application/vnd.openxmlformats-officedocument.presentationml.tags+xml"/>
  <Override PartName="/ppt/tags/tag92.xml" ContentType="application/vnd.openxmlformats-officedocument.presentationml.tags+xml"/>
  <Override PartName="/ppt/tags/tag93.xml" ContentType="application/vnd.openxmlformats-officedocument.presentationml.tags+xml"/>
  <Override PartName="/ppt/tags/tag94.xml" ContentType="application/vnd.openxmlformats-officedocument.presentationml.tags+xml"/>
  <Override PartName="/ppt/tags/tag95.xml" ContentType="application/vnd.openxmlformats-officedocument.presentationml.tags+xml"/>
  <Override PartName="/ppt/tags/tag96.xml" ContentType="application/vnd.openxmlformats-officedocument.presentationml.tags+xml"/>
  <Override PartName="/ppt/tags/tag97.xml" ContentType="application/vnd.openxmlformats-officedocument.presentationml.tags+xml"/>
  <Override PartName="/ppt/tags/tag98.xml" ContentType="application/vnd.openxmlformats-officedocument.presentationml.tags+xml"/>
  <Override PartName="/ppt/tags/tag99.xml" ContentType="application/vnd.openxmlformats-officedocument.presentationml.tags+xml"/>
  <Override PartName="/ppt/theme/theme1.xml" ContentType="application/vnd.openxmlformats-officedocument.theme+xml"/>
  <Override PartName="/ppt/theme/theme2.xml" ContentType="application/vnd.openxmlformats-officedocument.theme+xml"/>
  <Override PartName="/ppt/viewProps.xml" ContentType="application/vnd.openxmlformats-officedocument.presentationml.viewProps+xml"/>
</Types>
</file>

<file path=_rels/.rels><?xml version="1.0" encoding="UTF-8" standalone="yes"?>
<Relationships xmlns="http://schemas.openxmlformats.org/package/2006/relationships"><Relationship Id="rId1" Type="http://schemas.openxmlformats.org/officeDocument/2006/relationships/officeDocument" Target="ppt/presentation.xml"/><Relationship Id="rId3" Type="http://schemas.openxmlformats.org/package/2006/relationships/metadata/core-properties" Target="docProps/core.xml"/><Relationship Id="rId2" Type="http://schemas.openxmlformats.org/officeDocument/2006/relationships/extended-properties" Target="docProps/app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>
  <p:sldMasterIdLst>
    <p:sldMasterId id="2147483648" r:id="rId1"/>
  </p:sldMasterIdLst>
  <p:notesMasterIdLst>
    <p:notesMasterId r:id="rId27"/>
  </p:notesMasterIdLst>
  <p:sldIdLst>
    <p:sldId id="256" r:id="rId3"/>
    <p:sldId id="257" r:id="rId4"/>
    <p:sldId id="267" r:id="rId5"/>
    <p:sldId id="287" r:id="rId6"/>
    <p:sldId id="288" r:id="rId7"/>
    <p:sldId id="289" r:id="rId8"/>
    <p:sldId id="290" r:id="rId9"/>
    <p:sldId id="291" r:id="rId10"/>
    <p:sldId id="293" r:id="rId11"/>
    <p:sldId id="295" r:id="rId12"/>
    <p:sldId id="304" r:id="rId13"/>
    <p:sldId id="310" r:id="rId14"/>
    <p:sldId id="311" r:id="rId15"/>
    <p:sldId id="297" r:id="rId16"/>
    <p:sldId id="312" r:id="rId17"/>
    <p:sldId id="316" r:id="rId18"/>
    <p:sldId id="313" r:id="rId19"/>
    <p:sldId id="314" r:id="rId20"/>
    <p:sldId id="315" r:id="rId21"/>
    <p:sldId id="306" r:id="rId22"/>
    <p:sldId id="307" r:id="rId23"/>
    <p:sldId id="308" r:id="rId24"/>
    <p:sldId id="309" r:id="rId25"/>
    <p:sldId id="258" r:id="rId26"/>
  </p:sldIdLst>
  <p:sldSz cx="12192000" cy="6858000"/>
  <p:notesSz cx="6858000" cy="9144000"/>
  <p:custDataLst>
    <p:tags r:id="rId32"/>
  </p:custDataLst>
  <p:defaultTextStyle>
    <a:defPPr>
      <a:defRPr lang="zh-CN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WPS" initials="W" lastIdx="1" clrIdx="0"/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FFFF"/>
    <a:srgbClr val="E3CFAF"/>
    <a:srgbClr val="6A100D"/>
    <a:srgbClr val="DCDCDC"/>
    <a:srgbClr val="F0F0F0"/>
    <a:srgbClr val="E6E6E6"/>
    <a:srgbClr val="C8C8C8"/>
    <a:srgbClr val="FAFAFA"/>
    <a:srgbClr val="BEBEBE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3778" autoAdjust="0"/>
    <p:restoredTop sz="94660"/>
  </p:normalViewPr>
  <p:slideViewPr>
    <p:cSldViewPr snapToGrid="0" showGuides="1">
      <p:cViewPr varScale="1">
        <p:scale>
          <a:sx n="99" d="100"/>
          <a:sy n="99" d="100"/>
        </p:scale>
        <p:origin x="84" y="582"/>
      </p:cViewPr>
      <p:guideLst>
        <p:guide orient="horz" pos="2160"/>
        <p:guide pos="3840"/>
      </p:guideLst>
    </p:cSldViewPr>
  </p:slideViewPr>
  <p:notesTextViewPr>
    <p:cViewPr>
      <p:scale>
        <a:sx n="3" d="2"/>
        <a:sy n="3" d="2"/>
      </p:scale>
      <p:origin x="0" y="0"/>
    </p:cViewPr>
  </p:notesTextViewPr>
  <p:notesViewPr>
    <p:cSldViewPr snapToGrid="0">
      <p:cViewPr varScale="1">
        <p:scale>
          <a:sx n="92" d="100"/>
          <a:sy n="92" d="100"/>
        </p:scale>
        <p:origin x="2550" y="10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9" Type="http://schemas.openxmlformats.org/officeDocument/2006/relationships/slide" Target="slides/slide7.xml"/><Relationship Id="rId8" Type="http://schemas.openxmlformats.org/officeDocument/2006/relationships/slide" Target="slides/slide6.xml"/><Relationship Id="rId7" Type="http://schemas.openxmlformats.org/officeDocument/2006/relationships/slide" Target="slides/slide5.xml"/><Relationship Id="rId6" Type="http://schemas.openxmlformats.org/officeDocument/2006/relationships/slide" Target="slides/slide4.xml"/><Relationship Id="rId5" Type="http://schemas.openxmlformats.org/officeDocument/2006/relationships/slide" Target="slides/slide3.xml"/><Relationship Id="rId4" Type="http://schemas.openxmlformats.org/officeDocument/2006/relationships/slide" Target="slides/slide2.xml"/><Relationship Id="rId32" Type="http://schemas.openxmlformats.org/officeDocument/2006/relationships/tags" Target="tags/tag158.xml"/><Relationship Id="rId31" Type="http://schemas.openxmlformats.org/officeDocument/2006/relationships/commentAuthors" Target="commentAuthors.xml"/><Relationship Id="rId30" Type="http://schemas.openxmlformats.org/officeDocument/2006/relationships/tableStyles" Target="tableStyles.xml"/><Relationship Id="rId3" Type="http://schemas.openxmlformats.org/officeDocument/2006/relationships/slide" Target="slides/slide1.xml"/><Relationship Id="rId29" Type="http://schemas.openxmlformats.org/officeDocument/2006/relationships/viewProps" Target="viewProps.xml"/><Relationship Id="rId28" Type="http://schemas.openxmlformats.org/officeDocument/2006/relationships/presProps" Target="presProps.xml"/><Relationship Id="rId27" Type="http://schemas.openxmlformats.org/officeDocument/2006/relationships/notesMaster" Target="notesMasters/notesMaster1.xml"/><Relationship Id="rId26" Type="http://schemas.openxmlformats.org/officeDocument/2006/relationships/slide" Target="slides/slide24.xml"/><Relationship Id="rId25" Type="http://schemas.openxmlformats.org/officeDocument/2006/relationships/slide" Target="slides/slide23.xml"/><Relationship Id="rId24" Type="http://schemas.openxmlformats.org/officeDocument/2006/relationships/slide" Target="slides/slide22.xml"/><Relationship Id="rId23" Type="http://schemas.openxmlformats.org/officeDocument/2006/relationships/slide" Target="slides/slide21.xml"/><Relationship Id="rId22" Type="http://schemas.openxmlformats.org/officeDocument/2006/relationships/slide" Target="slides/slide20.xml"/><Relationship Id="rId21" Type="http://schemas.openxmlformats.org/officeDocument/2006/relationships/slide" Target="slides/slide19.xml"/><Relationship Id="rId20" Type="http://schemas.openxmlformats.org/officeDocument/2006/relationships/slide" Target="slides/slide18.xml"/><Relationship Id="rId2" Type="http://schemas.openxmlformats.org/officeDocument/2006/relationships/theme" Target="theme/theme1.xml"/><Relationship Id="rId19" Type="http://schemas.openxmlformats.org/officeDocument/2006/relationships/slide" Target="slides/slide17.xml"/><Relationship Id="rId18" Type="http://schemas.openxmlformats.org/officeDocument/2006/relationships/slide" Target="slides/slide16.xml"/><Relationship Id="rId17" Type="http://schemas.openxmlformats.org/officeDocument/2006/relationships/slide" Target="slides/slide15.xml"/><Relationship Id="rId16" Type="http://schemas.openxmlformats.org/officeDocument/2006/relationships/slide" Target="slides/slide14.xml"/><Relationship Id="rId15" Type="http://schemas.openxmlformats.org/officeDocument/2006/relationships/slide" Target="slides/slide13.xml"/><Relationship Id="rId14" Type="http://schemas.openxmlformats.org/officeDocument/2006/relationships/slide" Target="slides/slide12.xml"/><Relationship Id="rId13" Type="http://schemas.openxmlformats.org/officeDocument/2006/relationships/slide" Target="slides/slide11.xml"/><Relationship Id="rId12" Type="http://schemas.openxmlformats.org/officeDocument/2006/relationships/slide" Target="slides/slide10.xml"/><Relationship Id="rId11" Type="http://schemas.openxmlformats.org/officeDocument/2006/relationships/slide" Target="slides/slide9.xml"/><Relationship Id="rId10" Type="http://schemas.openxmlformats.org/officeDocument/2006/relationships/slide" Target="slides/slide8.xml"/><Relationship Id="rId1" Type="http://schemas.openxmlformats.org/officeDocument/2006/relationships/slideMaster" Target="slideMasters/slide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2A48B96-639E-45A3-A0BA-2464DFDB1FAA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6837353-30EB-4A48-80EB-173D804AEFBD}" type="slidenum">
              <a:rPr lang="zh-CN" altLang="en-US" smtClean="0"/>
            </a:fld>
            <a:endParaRPr lang="zh-CN" alt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7" Type="http://schemas.openxmlformats.org/officeDocument/2006/relationships/tags" Target="../tags/tag5.xml"/><Relationship Id="rId6" Type="http://schemas.openxmlformats.org/officeDocument/2006/relationships/tags" Target="../tags/tag4.xml"/><Relationship Id="rId5" Type="http://schemas.openxmlformats.org/officeDocument/2006/relationships/tags" Target="../tags/tag3.xml"/><Relationship Id="rId4" Type="http://schemas.openxmlformats.org/officeDocument/2006/relationships/tags" Target="../tags/tag2.xml"/><Relationship Id="rId3" Type="http://schemas.openxmlformats.org/officeDocument/2006/relationships/tags" Target="../tags/tag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6" Type="http://schemas.openxmlformats.org/officeDocument/2006/relationships/tags" Target="../tags/tag51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3" Type="http://schemas.openxmlformats.org/officeDocument/2006/relationships/tags" Target="../tags/tag48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7" Type="http://schemas.openxmlformats.org/officeDocument/2006/relationships/tags" Target="../tags/tag56.xml"/><Relationship Id="rId6" Type="http://schemas.openxmlformats.org/officeDocument/2006/relationships/tags" Target="../tags/tag55.xml"/><Relationship Id="rId5" Type="http://schemas.openxmlformats.org/officeDocument/2006/relationships/tags" Target="../tags/tag54.xml"/><Relationship Id="rId4" Type="http://schemas.openxmlformats.org/officeDocument/2006/relationships/tags" Target="../tags/tag53.xml"/><Relationship Id="rId3" Type="http://schemas.openxmlformats.org/officeDocument/2006/relationships/tags" Target="../tags/tag52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7" Type="http://schemas.openxmlformats.org/officeDocument/2006/relationships/tags" Target="../tags/tag10.xml"/><Relationship Id="rId6" Type="http://schemas.openxmlformats.org/officeDocument/2006/relationships/tags" Target="../tags/tag9.xml"/><Relationship Id="rId5" Type="http://schemas.openxmlformats.org/officeDocument/2006/relationships/tags" Target="../tags/tag8.xml"/><Relationship Id="rId4" Type="http://schemas.openxmlformats.org/officeDocument/2006/relationships/tags" Target="../tags/tag7.xml"/><Relationship Id="rId3" Type="http://schemas.openxmlformats.org/officeDocument/2006/relationships/tags" Target="../tags/tag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7" Type="http://schemas.openxmlformats.org/officeDocument/2006/relationships/tags" Target="../tags/tag15.xml"/><Relationship Id="rId6" Type="http://schemas.openxmlformats.org/officeDocument/2006/relationships/tags" Target="../tags/tag14.xml"/><Relationship Id="rId5" Type="http://schemas.openxmlformats.org/officeDocument/2006/relationships/tags" Target="../tags/tag13.xml"/><Relationship Id="rId4" Type="http://schemas.openxmlformats.org/officeDocument/2006/relationships/tags" Target="../tags/tag12.xml"/><Relationship Id="rId3" Type="http://schemas.openxmlformats.org/officeDocument/2006/relationships/tags" Target="../tags/tag11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8" Type="http://schemas.openxmlformats.org/officeDocument/2006/relationships/tags" Target="../tags/tag21.xml"/><Relationship Id="rId7" Type="http://schemas.openxmlformats.org/officeDocument/2006/relationships/tags" Target="../tags/tag20.xml"/><Relationship Id="rId6" Type="http://schemas.openxmlformats.org/officeDocument/2006/relationships/tags" Target="../tags/tag19.xml"/><Relationship Id="rId5" Type="http://schemas.openxmlformats.org/officeDocument/2006/relationships/tags" Target="../tags/tag18.xml"/><Relationship Id="rId4" Type="http://schemas.openxmlformats.org/officeDocument/2006/relationships/tags" Target="../tags/tag17.xml"/><Relationship Id="rId3" Type="http://schemas.openxmlformats.org/officeDocument/2006/relationships/tags" Target="../tags/tag16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9" Type="http://schemas.openxmlformats.org/officeDocument/2006/relationships/tags" Target="../tags/tag28.xml"/><Relationship Id="rId8" Type="http://schemas.openxmlformats.org/officeDocument/2006/relationships/tags" Target="../tags/tag27.xml"/><Relationship Id="rId7" Type="http://schemas.openxmlformats.org/officeDocument/2006/relationships/tags" Target="../tags/tag26.xml"/><Relationship Id="rId6" Type="http://schemas.openxmlformats.org/officeDocument/2006/relationships/tags" Target="../tags/tag25.xml"/><Relationship Id="rId5" Type="http://schemas.openxmlformats.org/officeDocument/2006/relationships/tags" Target="../tags/tag24.xml"/><Relationship Id="rId4" Type="http://schemas.openxmlformats.org/officeDocument/2006/relationships/tags" Target="../tags/tag23.xml"/><Relationship Id="rId3" Type="http://schemas.openxmlformats.org/officeDocument/2006/relationships/tags" Target="../tags/tag22.xml"/><Relationship Id="rId2" Type="http://schemas.openxmlformats.org/officeDocument/2006/relationships/image" Target="../media/image1.jpeg"/><Relationship Id="rId10" Type="http://schemas.openxmlformats.org/officeDocument/2006/relationships/tags" Target="../tags/tag29.xml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6" Type="http://schemas.openxmlformats.org/officeDocument/2006/relationships/tags" Target="../tags/tag33.xml"/><Relationship Id="rId5" Type="http://schemas.openxmlformats.org/officeDocument/2006/relationships/tags" Target="../tags/tag32.xml"/><Relationship Id="rId4" Type="http://schemas.openxmlformats.org/officeDocument/2006/relationships/tags" Target="../tags/tag31.xml"/><Relationship Id="rId3" Type="http://schemas.openxmlformats.org/officeDocument/2006/relationships/tags" Target="../tags/tag30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5" Type="http://schemas.openxmlformats.org/officeDocument/2006/relationships/tags" Target="../tags/tag36.xml"/><Relationship Id="rId4" Type="http://schemas.openxmlformats.org/officeDocument/2006/relationships/tags" Target="../tags/tag35.xml"/><Relationship Id="rId3" Type="http://schemas.openxmlformats.org/officeDocument/2006/relationships/tags" Target="../tags/tag34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8" Type="http://schemas.openxmlformats.org/officeDocument/2006/relationships/tags" Target="../tags/tag42.xml"/><Relationship Id="rId7" Type="http://schemas.openxmlformats.org/officeDocument/2006/relationships/tags" Target="../tags/tag41.xml"/><Relationship Id="rId6" Type="http://schemas.openxmlformats.org/officeDocument/2006/relationships/tags" Target="../tags/tag40.xml"/><Relationship Id="rId5" Type="http://schemas.openxmlformats.org/officeDocument/2006/relationships/tags" Target="../tags/tag39.xml"/><Relationship Id="rId4" Type="http://schemas.openxmlformats.org/officeDocument/2006/relationships/tags" Target="../tags/tag38.xml"/><Relationship Id="rId3" Type="http://schemas.openxmlformats.org/officeDocument/2006/relationships/tags" Target="../tags/tag37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7" Type="http://schemas.openxmlformats.org/officeDocument/2006/relationships/tags" Target="../tags/tag47.xml"/><Relationship Id="rId6" Type="http://schemas.openxmlformats.org/officeDocument/2006/relationships/tags" Target="../tags/tag46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3" Type="http://schemas.openxmlformats.org/officeDocument/2006/relationships/tags" Target="../tags/tag43.xml"/><Relationship Id="rId2" Type="http://schemas.openxmlformats.org/officeDocument/2006/relationships/image" Target="../media/image1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/>
            <p:custDataLst>
              <p:tags r:id="rId3"/>
            </p:custDataLst>
          </p:nvPr>
        </p:nvSpPr>
        <p:spPr>
          <a:xfrm>
            <a:off x="1198800" y="914400"/>
            <a:ext cx="9799200" cy="2570400"/>
          </a:xfrm>
        </p:spPr>
        <p:txBody>
          <a:bodyPr lIns="90000" tIns="46800" rIns="90000" bIns="46800" anchor="b" anchorCtr="0">
            <a:normAutofit/>
          </a:bodyPr>
          <a:lstStyle>
            <a:lvl1pPr algn="ctr">
              <a:defRPr sz="6000"/>
            </a:lvl1pPr>
          </a:lstStyle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副标题 2"/>
          <p:cNvSpPr>
            <a:spLocks noGrp="1"/>
          </p:cNvSpPr>
          <p:nvPr>
            <p:ph type="subTitle" idx="1"/>
            <p:custDataLst>
              <p:tags r:id="rId4"/>
            </p:custDataLst>
          </p:nvPr>
        </p:nvSpPr>
        <p:spPr>
          <a:xfrm>
            <a:off x="1198800" y="3560400"/>
            <a:ext cx="9799200" cy="1472400"/>
          </a:xfrm>
        </p:spPr>
        <p:txBody>
          <a:bodyPr lIns="90000" tIns="46800" rIns="90000" bIns="46800">
            <a:normAutofit/>
          </a:bodyPr>
          <a:lstStyle>
            <a:lvl1pPr marL="0" indent="0" algn="ctr">
              <a:lnSpc>
                <a:spcPct val="110000"/>
              </a:lnSpc>
              <a:buNone/>
              <a:defRPr sz="2400" spc="2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zh-CN" altLang="en-US" dirty="0"/>
              <a:t>单击此处编辑母版副标题样式</a:t>
            </a:r>
            <a:endParaRPr lang="zh-CN" altLang="en-US" dirty="0"/>
          </a:p>
        </p:txBody>
      </p:sp>
      <p:sp>
        <p:nvSpPr>
          <p:cNvPr id="16" name="日期占位符 15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17" name="页脚占位符 16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18" name="灯片编号占位符 17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7" name="内容占位符 6"/>
          <p:cNvSpPr>
            <a:spLocks noGrp="1"/>
          </p:cNvSpPr>
          <p:nvPr>
            <p:ph sz="quarter" idx="13"/>
            <p:custDataLst>
              <p:tags r:id="rId6"/>
            </p:custDataLst>
          </p:nvPr>
        </p:nvSpPr>
        <p:spPr>
          <a:xfrm>
            <a:off x="608400" y="774000"/>
            <a:ext cx="10972800" cy="5482800"/>
          </a:xfrm>
        </p:spPr>
        <p:txBody>
          <a:bodyPr/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末尾幻灯片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6"/>
            </p:custDataLst>
          </p:nvPr>
        </p:nvSpPr>
        <p:spPr>
          <a:xfrm>
            <a:off x="1198800" y="2484000"/>
            <a:ext cx="9799200" cy="1018800"/>
          </a:xfrm>
        </p:spPr>
        <p:txBody>
          <a:bodyPr vert="horz" lIns="90000" tIns="46800" rIns="90000" bIns="46800" rtlCol="0" anchor="t" anchorCtr="0">
            <a:normAutofit/>
          </a:bodyPr>
          <a:lstStyle>
            <a:lvl1pPr algn="ctr">
              <a:defRPr sz="60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7" name="文本占位符 6"/>
          <p:cNvSpPr>
            <a:spLocks noGrp="1"/>
          </p:cNvSpPr>
          <p:nvPr>
            <p:ph type="body" sz="quarter" idx="13"/>
            <p:custDataLst>
              <p:tags r:id="rId7"/>
            </p:custDataLst>
          </p:nvPr>
        </p:nvSpPr>
        <p:spPr>
          <a:xfrm>
            <a:off x="1198800" y="3560400"/>
            <a:ext cx="9799200" cy="471600"/>
          </a:xfrm>
        </p:spPr>
        <p:txBody>
          <a:bodyPr lIns="90000" tIns="46800" rIns="90000" bIns="46800">
            <a:normAutofit/>
          </a:bodyPr>
          <a:lstStyle>
            <a:lvl1pPr algn="ctr">
              <a:lnSpc>
                <a:spcPct val="110000"/>
              </a:lnSpc>
              <a:buNone/>
              <a:defRPr sz="2400" spc="200"/>
            </a:lvl1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idx="1"/>
            <p:custDataLst>
              <p:tags r:id="rId4"/>
            </p:custDataLst>
          </p:nvPr>
        </p:nvSpPr>
        <p:spPr>
          <a:xfrm>
            <a:off x="608400" y="1490400"/>
            <a:ext cx="10969200" cy="47592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 hasCustomPrompt="1"/>
            <p:custDataLst>
              <p:tags r:id="rId3"/>
            </p:custDataLst>
          </p:nvPr>
        </p:nvSpPr>
        <p:spPr>
          <a:xfrm>
            <a:off x="1990800" y="3848400"/>
            <a:ext cx="7768800" cy="766800"/>
          </a:xfrm>
        </p:spPr>
        <p:txBody>
          <a:bodyPr lIns="90000" tIns="46800" rIns="90000" bIns="46800" anchor="b" anchorCtr="0">
            <a:normAutofit/>
          </a:bodyPr>
          <a:lstStyle>
            <a:lvl1pPr>
              <a:defRPr sz="4400"/>
            </a:lvl1pPr>
          </a:lstStyle>
          <a:p>
            <a:r>
              <a:rPr lang="zh-CN" altLang="en-US" dirty="0"/>
              <a:t>单击此处编辑标题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1990800" y="4615200"/>
            <a:ext cx="7768800" cy="867600"/>
          </a:xfrm>
        </p:spPr>
        <p:txBody>
          <a:bodyPr lIns="90000" tIns="46800" rIns="90000" bIns="46800">
            <a:normAutofit/>
          </a:bodyPr>
          <a:lstStyle>
            <a:lvl1pPr marL="0" indent="0">
              <a:buNone/>
              <a:defRPr sz="180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内容占位符 2"/>
          <p:cNvSpPr>
            <a:spLocks noGrp="1"/>
          </p:cNvSpPr>
          <p:nvPr>
            <p:ph sz="half" idx="1"/>
            <p:custDataLst>
              <p:tags r:id="rId4"/>
            </p:custDataLst>
          </p:nvPr>
        </p:nvSpPr>
        <p:spPr>
          <a:xfrm>
            <a:off x="608400" y="1501200"/>
            <a:ext cx="5176800" cy="4748400"/>
          </a:xfr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411600" y="1501200"/>
            <a:ext cx="5176800" cy="4748400"/>
          </a:xfrm>
        </p:spPr>
        <p:txBody>
          <a:bodyPr lIns="90000" tIns="46800" rIns="90000" bIns="4680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6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7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8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 hasCustomPrompt="1"/>
            <p:custDataLst>
              <p:tags r:id="rId4"/>
            </p:custDataLst>
          </p:nvPr>
        </p:nvSpPr>
        <p:spPr>
          <a:xfrm>
            <a:off x="608400" y="1429200"/>
            <a:ext cx="5342400" cy="381600"/>
          </a:xfrm>
        </p:spPr>
        <p:txBody>
          <a:bodyPr lIns="101600" tIns="38100" rIns="76200" bIns="3810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dirty="0"/>
              <a:t>单击此处编辑文本</a:t>
            </a:r>
            <a:endParaRPr lang="zh-CN" altLang="en-US" dirty="0"/>
          </a:p>
        </p:txBody>
      </p:sp>
      <p:sp>
        <p:nvSpPr>
          <p:cNvPr id="4" name="内容占位符 3"/>
          <p:cNvSpPr>
            <a:spLocks noGrp="1"/>
          </p:cNvSpPr>
          <p:nvPr>
            <p:ph sz="half" idx="2"/>
            <p:custDataLst>
              <p:tags r:id="rId5"/>
            </p:custDataLst>
          </p:nvPr>
        </p:nvSpPr>
        <p:spPr>
          <a:xfrm>
            <a:off x="60840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5" name="文本占位符 4"/>
          <p:cNvSpPr>
            <a:spLocks noGrp="1"/>
          </p:cNvSpPr>
          <p:nvPr>
            <p:ph type="body" sz="quarter" idx="3" hasCustomPrompt="1"/>
            <p:custDataLst>
              <p:tags r:id="rId6"/>
            </p:custDataLst>
          </p:nvPr>
        </p:nvSpPr>
        <p:spPr>
          <a:xfrm>
            <a:off x="6235750" y="1421729"/>
            <a:ext cx="5342400" cy="381600"/>
          </a:xfrm>
        </p:spPr>
        <p:txBody>
          <a:bodyPr vert="horz" lIns="101600" tIns="38100" rIns="76200" bIns="38100" rtlCol="0" anchor="t" anchorCtr="0">
            <a:normAutofit/>
          </a:bodyPr>
          <a:lstStyle>
            <a:lvl1pPr marL="0" indent="0">
              <a:lnSpc>
                <a:spcPct val="100000"/>
              </a:lnSpc>
              <a:buNone/>
              <a:defRPr sz="2000" b="1" spc="200">
                <a:solidFill>
                  <a:schemeClr val="tx1">
                    <a:lumMod val="75000"/>
                    <a:lumOff val="25000"/>
                  </a:schemeClr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CN" altLang="en-US" smtClean="0"/>
              <a:t>单击此处编辑文本</a:t>
            </a:r>
            <a:endParaRPr lang="zh-CN" altLang="en-US"/>
          </a:p>
        </p:txBody>
      </p:sp>
      <p:sp>
        <p:nvSpPr>
          <p:cNvPr id="6" name="内容占位符 5"/>
          <p:cNvSpPr>
            <a:spLocks noGrp="1"/>
          </p:cNvSpPr>
          <p:nvPr>
            <p:ph sz="quarter" idx="4"/>
            <p:custDataLst>
              <p:tags r:id="rId7"/>
            </p:custDataLst>
          </p:nvPr>
        </p:nvSpPr>
        <p:spPr>
          <a:xfrm>
            <a:off x="6235750" y="1854000"/>
            <a:ext cx="5342400" cy="4395600"/>
          </a:xfrm>
        </p:spPr>
        <p:txBody>
          <a:bodyPr vert="horz" lIns="101600" tIns="0" rIns="82550" bIns="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  <a:endParaRPr lang="zh-CN" altLang="en-US" smtClean="0"/>
          </a:p>
          <a:p>
            <a:pPr lvl="1"/>
            <a:r>
              <a:rPr lang="zh-CN" altLang="en-US" smtClean="0"/>
              <a:t>第二级</a:t>
            </a:r>
            <a:endParaRPr lang="zh-CN" altLang="en-US" smtClean="0"/>
          </a:p>
          <a:p>
            <a:pPr lvl="2"/>
            <a:r>
              <a:rPr lang="zh-CN" altLang="en-US" smtClean="0"/>
              <a:t>第三级</a:t>
            </a:r>
            <a:endParaRPr lang="zh-CN" altLang="en-US" smtClean="0"/>
          </a:p>
          <a:p>
            <a:pPr lvl="3"/>
            <a:r>
              <a:rPr lang="zh-CN" altLang="en-US" smtClean="0"/>
              <a:t>第四级</a:t>
            </a:r>
            <a:endParaRPr lang="zh-CN" altLang="en-US" smtClean="0"/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7" name="日期占位符 6"/>
          <p:cNvSpPr>
            <a:spLocks noGrp="1"/>
          </p:cNvSpPr>
          <p:nvPr>
            <p:ph type="dt" sz="half" idx="10"/>
            <p:custDataLst>
              <p:tags r:id="rId8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8" name="页脚占位符 7"/>
          <p:cNvSpPr>
            <a:spLocks noGrp="1"/>
          </p:cNvSpPr>
          <p:nvPr>
            <p:ph type="ftr" sz="quarter" idx="11"/>
            <p:custDataLst>
              <p:tags r:id="rId9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9" name="灯片编号占位符 8"/>
          <p:cNvSpPr>
            <a:spLocks noGrp="1"/>
          </p:cNvSpPr>
          <p:nvPr>
            <p:ph type="sldNum" sz="quarter" idx="12"/>
            <p:custDataLst>
              <p:tags r:id="rId10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title"/>
            <p:custDataLst>
              <p:tags r:id="rId3"/>
            </p:custDataLst>
          </p:nvPr>
        </p:nvSpPr>
        <p:spPr>
          <a:xfrm>
            <a:off x="608400" y="608400"/>
            <a:ext cx="10969200" cy="705600"/>
          </a:xfrm>
        </p:spPr>
        <p:txBody>
          <a:bodyPr vert="horz" lIns="90000" tIns="46800" rIns="90000" bIns="46800" rtlCol="0" anchor="ctr" anchorCtr="0">
            <a:normAutofit/>
          </a:bodyPr>
          <a:lstStyle/>
          <a:p>
            <a:pPr lvl="0"/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sz="half" idx="10"/>
            <p:custDataLst>
              <p:tags r:id="rId4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4" name="页脚占位符 3"/>
          <p:cNvSpPr>
            <a:spLocks noGrp="1"/>
          </p:cNvSpPr>
          <p:nvPr>
            <p:ph type="ftr" sz="quarter" idx="11"/>
            <p:custDataLst>
              <p:tags r:id="rId5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5" name="灯片编号占位符 4"/>
          <p:cNvSpPr>
            <a:spLocks noGrp="1"/>
          </p:cNvSpPr>
          <p:nvPr>
            <p:ph type="sldNum" sz="quarter" idx="12"/>
            <p:custDataLst>
              <p:tags r:id="rId6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占位符 1"/>
          <p:cNvSpPr>
            <a:spLocks noGrp="1"/>
          </p:cNvSpPr>
          <p:nvPr>
            <p:ph type="dt" sz="half" idx="10"/>
            <p:custDataLst>
              <p:tags r:id="rId3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3" name="页脚占位符 2"/>
          <p:cNvSpPr>
            <a:spLocks noGrp="1"/>
          </p:cNvSpPr>
          <p:nvPr>
            <p:ph type="ftr" sz="quarter" idx="11"/>
            <p:custDataLst>
              <p:tags r:id="rId4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2"/>
            <p:custDataLst>
              <p:tags r:id="rId5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图片与标题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图片占位符 2"/>
          <p:cNvSpPr>
            <a:spLocks noGrp="1"/>
          </p:cNvSpPr>
          <p:nvPr>
            <p:ph type="pic" idx="1"/>
            <p:custDataLst>
              <p:tags r:id="rId3"/>
            </p:custDataLst>
          </p:nvPr>
        </p:nvSpPr>
        <p:spPr>
          <a:xfrm>
            <a:off x="608400" y="1555200"/>
            <a:ext cx="5233077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endParaRPr lang="zh-CN" altLang="en-US"/>
          </a:p>
        </p:txBody>
      </p:sp>
      <p:sp>
        <p:nvSpPr>
          <p:cNvPr id="4" name="文本占位符 3"/>
          <p:cNvSpPr>
            <a:spLocks noGrp="1"/>
          </p:cNvSpPr>
          <p:nvPr>
            <p:ph type="body" sz="half" idx="2"/>
            <p:custDataLst>
              <p:tags r:id="rId4"/>
            </p:custDataLst>
          </p:nvPr>
        </p:nvSpPr>
        <p:spPr>
          <a:xfrm>
            <a:off x="6350400" y="1555200"/>
            <a:ext cx="5227200" cy="4608000"/>
          </a:xfrm>
        </p:spPr>
        <p:txBody>
          <a:bodyPr vert="horz" lIns="90000" tIns="46800" rIns="90000" bIns="46800" rtlCol="0">
            <a:normAutofit/>
          </a:bodyPr>
          <a:lstStyle>
            <a:lvl1pPr>
              <a:buNone/>
              <a:defRPr sz="1600"/>
            </a:lvl1pPr>
          </a:lstStyle>
          <a:p>
            <a:pPr lvl="0"/>
            <a:r>
              <a:rPr lang="zh-CN" altLang="en-US" smtClean="0"/>
              <a:t>单击此处编辑母版文本样式</a:t>
            </a:r>
            <a:endParaRPr lang="zh-CN" altLang="en-US"/>
          </a:p>
        </p:txBody>
      </p:sp>
      <p:sp>
        <p:nvSpPr>
          <p:cNvPr id="5" name="日期占位符 4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9EFD9D74-47D9-4702-A33C-335B63B48DBF}" type="datetimeFigureOut">
              <a:rPr lang="zh-CN" altLang="en-US" smtClean="0"/>
            </a:fld>
            <a:endParaRPr lang="zh-CN" altLang="en-US" dirty="0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 dirty="0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FABC47A4-756D-490B-A52F-7D9E2C9FC05F}" type="slidenum">
              <a:rPr lang="zh-CN" altLang="en-US" smtClean="0"/>
            </a:fld>
            <a:endParaRPr lang="zh-CN" altLang="en-US"/>
          </a:p>
        </p:txBody>
      </p:sp>
      <p:sp>
        <p:nvSpPr>
          <p:cNvPr id="9" name="标题 8"/>
          <p:cNvSpPr>
            <a:spLocks noGrp="1"/>
          </p:cNvSpPr>
          <p:nvPr>
            <p:ph type="title"/>
            <p:custDataLst>
              <p:tags r:id="rId8"/>
            </p:custDataLst>
          </p:nvPr>
        </p:nvSpPr>
        <p:spPr/>
        <p:txBody>
          <a:bodyPr/>
          <a:p>
            <a:r>
              <a:rPr lang="zh-CN" altLang="en-US"/>
              <a:t>单击此处编辑母版标题样式</a:t>
            </a:r>
            <a:endParaRPr lang="zh-CN" alt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竖排标题与文本"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竖排标题 1"/>
          <p:cNvSpPr>
            <a:spLocks noGrp="1"/>
          </p:cNvSpPr>
          <p:nvPr>
            <p:ph type="title" orient="vert" hasCustomPrompt="1"/>
            <p:custDataLst>
              <p:tags r:id="rId3"/>
            </p:custDataLst>
          </p:nvPr>
        </p:nvSpPr>
        <p:spPr>
          <a:xfrm>
            <a:off x="10234800" y="914400"/>
            <a:ext cx="1044000" cy="5029200"/>
          </a:xfrm>
        </p:spPr>
        <p:txBody>
          <a:bodyPr vert="eaVert" lIns="90000" tIns="46800" rIns="90000" bIns="46800" rtlCol="0" anchor="ctr" anchorCtr="0">
            <a:normAutofit/>
          </a:bodyPr>
          <a:lstStyle>
            <a:lvl1pPr>
              <a:buNone/>
              <a:defRPr sz="2800"/>
            </a:lvl1pPr>
          </a:lstStyle>
          <a:p>
            <a:pPr lvl="0"/>
            <a:r>
              <a:rPr lang="zh-CN" altLang="en-US" smtClean="0"/>
              <a:t>单击此处编辑标题</a:t>
            </a:r>
            <a:endParaRPr lang="zh-CN" altLang="en-US"/>
          </a:p>
        </p:txBody>
      </p:sp>
      <p:sp>
        <p:nvSpPr>
          <p:cNvPr id="3" name="竖排文字占位符 2"/>
          <p:cNvSpPr>
            <a:spLocks noGrp="1"/>
          </p:cNvSpPr>
          <p:nvPr>
            <p:ph type="body" orient="vert" idx="1"/>
            <p:custDataLst>
              <p:tags r:id="rId4"/>
            </p:custDataLst>
          </p:nvPr>
        </p:nvSpPr>
        <p:spPr>
          <a:xfrm>
            <a:off x="914400" y="914400"/>
            <a:ext cx="9169200" cy="5029200"/>
          </a:xfrm>
        </p:spPr>
        <p:txBody>
          <a:bodyPr vert="eaVert" lIns="46800" tIns="46800" rIns="46800" bIns="46800"/>
          <a:lstStyle>
            <a:lvl1pPr marL="228600" indent="-228600">
              <a:spcAft>
                <a:spcPts val="1000"/>
              </a:spcAft>
              <a:defRPr spc="300"/>
            </a:lvl1pPr>
            <a:lvl2pPr marL="685800" indent="-228600">
              <a:defRPr spc="300"/>
            </a:lvl2pPr>
            <a:lvl3pPr marL="1143000" indent="-228600">
              <a:defRPr spc="300"/>
            </a:lvl3pPr>
            <a:lvl4pPr marL="1600200" indent="-228600">
              <a:defRPr spc="300"/>
            </a:lvl4pPr>
            <a:lvl5pPr marL="2057400" indent="-228600">
              <a:defRPr spc="300"/>
            </a:lvl5pPr>
          </a:lstStyle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10"/>
            <p:custDataLst>
              <p:tags r:id="rId5"/>
            </p:custDataLst>
          </p:nvPr>
        </p:nvSpPr>
        <p:spPr/>
        <p:txBody>
          <a:bodyPr/>
          <a:lstStyle/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11"/>
            <p:custDataLst>
              <p:tags r:id="rId6"/>
            </p:custDataLst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12"/>
            <p:custDataLst>
              <p:tags r:id="rId7"/>
            </p:custDataLst>
          </p:nvPr>
        </p:nvSpPr>
        <p:spPr/>
        <p:txBody>
          <a:bodyPr/>
          <a:lstStyle/>
          <a:p>
            <a:fld id="{49AE70B2-8BF9-45C0-BB95-33D1B9D3A854}" type="slidenum">
              <a:rPr lang="zh-CN" altLang="en-US" smtClean="0"/>
            </a:fld>
            <a:endParaRPr lang="zh-CN" alt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9" Type="http://schemas.openxmlformats.org/officeDocument/2006/relationships/slideLayout" Target="../slideLayouts/slideLayout9.xml"/><Relationship Id="rId8" Type="http://schemas.openxmlformats.org/officeDocument/2006/relationships/slideLayout" Target="../slideLayouts/slideLayout8.xml"/><Relationship Id="rId7" Type="http://schemas.openxmlformats.org/officeDocument/2006/relationships/slideLayout" Target="../slideLayouts/slideLayout7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8" Type="http://schemas.openxmlformats.org/officeDocument/2006/relationships/theme" Target="../theme/theme1.xml"/><Relationship Id="rId17" Type="http://schemas.openxmlformats.org/officeDocument/2006/relationships/tags" Target="../tags/tag62.xml"/><Relationship Id="rId16" Type="http://schemas.openxmlformats.org/officeDocument/2006/relationships/tags" Target="../tags/tag61.xml"/><Relationship Id="rId15" Type="http://schemas.openxmlformats.org/officeDocument/2006/relationships/tags" Target="../tags/tag60.xml"/><Relationship Id="rId14" Type="http://schemas.openxmlformats.org/officeDocument/2006/relationships/tags" Target="../tags/tag59.xml"/><Relationship Id="rId13" Type="http://schemas.openxmlformats.org/officeDocument/2006/relationships/tags" Target="../tags/tag58.xml"/><Relationship Id="rId12" Type="http://schemas.openxmlformats.org/officeDocument/2006/relationships/tags" Target="../tags/tag57.xml"/><Relationship Id="rId11" Type="http://schemas.openxmlformats.org/officeDocument/2006/relationships/slideLayout" Target="../slideLayouts/slideLayout11.xml"/><Relationship Id="rId10" Type="http://schemas.openxmlformats.org/officeDocument/2006/relationships/slideLayout" Target="../slideLayouts/slideLayout10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  <p:custDataLst>
              <p:tags r:id="rId12"/>
            </p:custDataLst>
          </p:nvPr>
        </p:nvSpPr>
        <p:spPr>
          <a:xfrm>
            <a:off x="608400" y="608400"/>
            <a:ext cx="10969200" cy="705600"/>
          </a:xfrm>
          <a:prstGeom prst="rect">
            <a:avLst/>
          </a:prstGeom>
        </p:spPr>
        <p:txBody>
          <a:bodyPr vert="horz" lIns="90170" tIns="46990" rIns="90170" bIns="46990" rtlCol="0" anchor="ctr" anchorCtr="0">
            <a:normAutofit/>
          </a:bodyPr>
          <a:lstStyle/>
          <a:p>
            <a:r>
              <a:rPr lang="zh-CN" altLang="en-US" dirty="0"/>
              <a:t>单击此处编辑母版标题样式</a:t>
            </a:r>
            <a:endParaRPr lang="zh-CN" altLang="en-US" dirty="0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  <p:custDataLst>
              <p:tags r:id="rId13"/>
            </p:custDataLst>
          </p:nvPr>
        </p:nvSpPr>
        <p:spPr>
          <a:xfrm>
            <a:off x="608400" y="1490400"/>
            <a:ext cx="10969200" cy="4759200"/>
          </a:xfrm>
          <a:prstGeom prst="rect">
            <a:avLst/>
          </a:prstGeom>
        </p:spPr>
        <p:txBody>
          <a:bodyPr vert="horz" lIns="90000" tIns="46800" rIns="90000" bIns="46800" rtlCol="0">
            <a:normAutofit/>
          </a:bodyPr>
          <a:lstStyle/>
          <a:p>
            <a:pPr lvl="0"/>
            <a:r>
              <a:rPr lang="zh-CN" altLang="en-US" dirty="0"/>
              <a:t>单击此处编辑母版文本样式</a:t>
            </a:r>
            <a:endParaRPr lang="zh-CN" altLang="en-US" dirty="0"/>
          </a:p>
          <a:p>
            <a:pPr lvl="1"/>
            <a:r>
              <a:rPr lang="zh-CN" altLang="en-US" dirty="0"/>
              <a:t>第二级</a:t>
            </a:r>
            <a:endParaRPr lang="zh-CN" altLang="en-US" dirty="0"/>
          </a:p>
          <a:p>
            <a:pPr lvl="2"/>
            <a:r>
              <a:rPr lang="zh-CN" altLang="en-US" dirty="0"/>
              <a:t>第三级</a:t>
            </a:r>
            <a:endParaRPr lang="zh-CN" altLang="en-US" dirty="0"/>
          </a:p>
          <a:p>
            <a:pPr lvl="3"/>
            <a:r>
              <a:rPr lang="zh-CN" altLang="en-US" dirty="0"/>
              <a:t>第四级</a:t>
            </a:r>
            <a:endParaRPr lang="zh-CN" altLang="en-US" dirty="0"/>
          </a:p>
          <a:p>
            <a:pPr lvl="4"/>
            <a:r>
              <a:rPr lang="zh-CN" altLang="en-US" dirty="0"/>
              <a:t>第五级</a:t>
            </a:r>
            <a:endParaRPr lang="zh-CN" altLang="en-US" dirty="0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  <p:custDataLst>
              <p:tags r:id="rId14"/>
            </p:custDataLst>
          </p:nvPr>
        </p:nvSpPr>
        <p:spPr>
          <a:xfrm>
            <a:off x="6120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60FBDFE-C587-4B4C-A407-44438C67B59E}" type="datetimeFigureOut">
              <a:rPr lang="zh-CN" altLang="en-US" smtClean="0"/>
            </a:fld>
            <a:endParaRPr lang="zh-CN" altLang="en-US"/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  <p:custDataLst>
              <p:tags r:id="rId15"/>
            </p:custDataLst>
          </p:nvPr>
        </p:nvSpPr>
        <p:spPr>
          <a:xfrm>
            <a:off x="4116000" y="6314400"/>
            <a:ext cx="396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ct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 dirty="0"/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  <p:custDataLst>
              <p:tags r:id="rId16"/>
            </p:custDataLst>
          </p:nvPr>
        </p:nvSpPr>
        <p:spPr>
          <a:xfrm>
            <a:off x="8877600" y="6314400"/>
            <a:ext cx="2700000" cy="3168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r">
              <a:defRPr sz="1000" baseline="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9AE70B2-8BF9-45C0-BB95-33D1B9D3A854}" type="slidenum">
              <a:rPr lang="zh-CN" altLang="en-US" smtClean="0"/>
            </a:fld>
            <a:endParaRPr lang="zh-CN" altLang="en-US" dirty="0"/>
          </a:p>
        </p:txBody>
      </p:sp>
    </p:spTree>
    <p:custDataLst>
      <p:tags r:id="rId17"/>
    </p:custData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fontAlgn="auto" latinLnBrk="0" hangingPunct="1">
        <a:lnSpc>
          <a:spcPct val="100000"/>
        </a:lnSpc>
        <a:spcBef>
          <a:spcPct val="0"/>
        </a:spcBef>
        <a:buNone/>
        <a:defRPr sz="3600" b="0" u="none" strike="noStrike" kern="1200" cap="none" spc="300" normalizeH="0" baseline="0">
          <a:solidFill>
            <a:schemeClr val="tx1">
              <a:lumMod val="85000"/>
              <a:lumOff val="15000"/>
            </a:schemeClr>
          </a:solidFill>
          <a:uFillTx/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fontAlgn="auto" latinLnBrk="0" hangingPunct="1">
        <a:lnSpc>
          <a:spcPct val="130000"/>
        </a:lnSpc>
        <a:spcBef>
          <a:spcPts val="0"/>
        </a:spcBef>
        <a:spcAft>
          <a:spcPts val="1000"/>
        </a:spcAft>
        <a:buFont typeface="Arial" panose="020B0604020202020204" pitchFamily="34" charset="0"/>
        <a:buChar char="●"/>
        <a:defRPr sz="18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1pPr>
      <a:lvl2pPr marL="6858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tabLst>
          <a:tab pos="1609725" algn="l"/>
          <a:tab pos="1609725" algn="l"/>
          <a:tab pos="1609725" algn="l"/>
          <a:tab pos="1609725" algn="l"/>
        </a:tabLst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2pPr>
      <a:lvl3pPr marL="11430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600"/>
        </a:spcAft>
        <a:buFont typeface="Arial" panose="020B0604020202020204" pitchFamily="34" charset="0"/>
        <a:buChar char="●"/>
        <a:defRPr sz="16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3pPr>
      <a:lvl4pPr marL="16002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Wingdings" panose="05000000000000000000" charset="0"/>
        <a:buChar char="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4pPr>
      <a:lvl5pPr marL="2057400" indent="-228600" algn="l" defTabSz="914400" rtl="0" eaLnBrk="1" fontAlgn="auto" latinLnBrk="0" hangingPunct="1">
        <a:lnSpc>
          <a:spcPct val="120000"/>
        </a:lnSpc>
        <a:spcBef>
          <a:spcPts val="0"/>
        </a:spcBef>
        <a:spcAft>
          <a:spcPts val="300"/>
        </a:spcAft>
        <a:buFont typeface="Arial" panose="020B0604020202020204" pitchFamily="34" charset="0"/>
        <a:buChar char="•"/>
        <a:defRPr sz="1400" u="none" strike="noStrike" kern="1200" cap="none" spc="150" normalizeH="0" baseline="0">
          <a:solidFill>
            <a:schemeClr val="tx1">
              <a:lumMod val="65000"/>
              <a:lumOff val="35000"/>
            </a:schemeClr>
          </a:solidFill>
          <a:uFillTx/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1.xml"/><Relationship Id="rId3" Type="http://schemas.openxmlformats.org/officeDocument/2006/relationships/tags" Target="../tags/tag64.xml"/><Relationship Id="rId2" Type="http://schemas.openxmlformats.org/officeDocument/2006/relationships/tags" Target="../tags/tag63.xml"/><Relationship Id="rId1" Type="http://schemas.openxmlformats.org/officeDocument/2006/relationships/image" Target="../media/image2.jpe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3.xml"/><Relationship Id="rId1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104.xml"/><Relationship Id="rId1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7.xml"/><Relationship Id="rId2" Type="http://schemas.openxmlformats.org/officeDocument/2006/relationships/tags" Target="../tags/tag106.xml"/><Relationship Id="rId1" Type="http://schemas.openxmlformats.org/officeDocument/2006/relationships/tags" Target="../tags/tag105.xml"/></Relationships>
</file>

<file path=ppt/slides/_rels/slide13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0.xml"/><Relationship Id="rId2" Type="http://schemas.openxmlformats.org/officeDocument/2006/relationships/tags" Target="../tags/tag109.xml"/><Relationship Id="rId1" Type="http://schemas.openxmlformats.org/officeDocument/2006/relationships/tags" Target="../tags/tag108.xml"/></Relationships>
</file>

<file path=ppt/slides/_rels/slide14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3.xml"/><Relationship Id="rId2" Type="http://schemas.openxmlformats.org/officeDocument/2006/relationships/tags" Target="../tags/tag112.xml"/><Relationship Id="rId1" Type="http://schemas.openxmlformats.org/officeDocument/2006/relationships/tags" Target="../tags/tag111.xml"/></Relationships>
</file>

<file path=ppt/slides/_rels/slide15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6.xml"/><Relationship Id="rId2" Type="http://schemas.openxmlformats.org/officeDocument/2006/relationships/tags" Target="../tags/tag115.xml"/><Relationship Id="rId1" Type="http://schemas.openxmlformats.org/officeDocument/2006/relationships/tags" Target="../tags/tag114.xml"/></Relationships>
</file>

<file path=ppt/slides/_rels/slide16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19.xml"/><Relationship Id="rId2" Type="http://schemas.openxmlformats.org/officeDocument/2006/relationships/tags" Target="../tags/tag118.xml"/><Relationship Id="rId1" Type="http://schemas.openxmlformats.org/officeDocument/2006/relationships/tags" Target="../tags/tag117.xml"/></Relationships>
</file>

<file path=ppt/slides/_rels/slide17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2.xml"/><Relationship Id="rId2" Type="http://schemas.openxmlformats.org/officeDocument/2006/relationships/tags" Target="../tags/tag121.xml"/><Relationship Id="rId1" Type="http://schemas.openxmlformats.org/officeDocument/2006/relationships/tags" Target="../tags/tag120.xml"/></Relationships>
</file>

<file path=ppt/slides/_rels/slide18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5.xml"/><Relationship Id="rId2" Type="http://schemas.openxmlformats.org/officeDocument/2006/relationships/tags" Target="../tags/tag124.xml"/><Relationship Id="rId1" Type="http://schemas.openxmlformats.org/officeDocument/2006/relationships/tags" Target="../tags/tag123.xml"/></Relationships>
</file>

<file path=ppt/slides/_rels/slide1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28.xml"/><Relationship Id="rId2" Type="http://schemas.openxmlformats.org/officeDocument/2006/relationships/tags" Target="../tags/tag127.xml"/><Relationship Id="rId1" Type="http://schemas.openxmlformats.org/officeDocument/2006/relationships/tags" Target="../tags/tag126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65.xml"/><Relationship Id="rId1" Type="http://schemas.openxmlformats.org/officeDocument/2006/relationships/image" Target="../media/image1.jpeg"/></Relationships>
</file>

<file path=ppt/slides/_rels/slide20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35.xml"/><Relationship Id="rId6" Type="http://schemas.openxmlformats.org/officeDocument/2006/relationships/tags" Target="../tags/tag134.xml"/><Relationship Id="rId5" Type="http://schemas.openxmlformats.org/officeDocument/2006/relationships/tags" Target="../tags/tag133.xml"/><Relationship Id="rId4" Type="http://schemas.openxmlformats.org/officeDocument/2006/relationships/tags" Target="../tags/tag132.xml"/><Relationship Id="rId3" Type="http://schemas.openxmlformats.org/officeDocument/2006/relationships/tags" Target="../tags/tag131.xml"/><Relationship Id="rId2" Type="http://schemas.openxmlformats.org/officeDocument/2006/relationships/tags" Target="../tags/tag130.xml"/><Relationship Id="rId1" Type="http://schemas.openxmlformats.org/officeDocument/2006/relationships/tags" Target="../tags/tag129.xml"/></Relationships>
</file>

<file path=ppt/slides/_rels/slide2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42.xml"/><Relationship Id="rId6" Type="http://schemas.openxmlformats.org/officeDocument/2006/relationships/tags" Target="../tags/tag141.xml"/><Relationship Id="rId5" Type="http://schemas.openxmlformats.org/officeDocument/2006/relationships/tags" Target="../tags/tag140.xml"/><Relationship Id="rId4" Type="http://schemas.openxmlformats.org/officeDocument/2006/relationships/tags" Target="../tags/tag139.xml"/><Relationship Id="rId3" Type="http://schemas.openxmlformats.org/officeDocument/2006/relationships/tags" Target="../tags/tag138.xml"/><Relationship Id="rId2" Type="http://schemas.openxmlformats.org/officeDocument/2006/relationships/tags" Target="../tags/tag137.xml"/><Relationship Id="rId1" Type="http://schemas.openxmlformats.org/officeDocument/2006/relationships/tags" Target="../tags/tag136.xml"/></Relationships>
</file>

<file path=ppt/slides/_rels/slide2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49.xml"/><Relationship Id="rId6" Type="http://schemas.openxmlformats.org/officeDocument/2006/relationships/tags" Target="../tags/tag148.xml"/><Relationship Id="rId5" Type="http://schemas.openxmlformats.org/officeDocument/2006/relationships/tags" Target="../tags/tag147.xml"/><Relationship Id="rId4" Type="http://schemas.openxmlformats.org/officeDocument/2006/relationships/tags" Target="../tags/tag146.xml"/><Relationship Id="rId3" Type="http://schemas.openxmlformats.org/officeDocument/2006/relationships/tags" Target="../tags/tag145.xml"/><Relationship Id="rId2" Type="http://schemas.openxmlformats.org/officeDocument/2006/relationships/tags" Target="../tags/tag144.xml"/><Relationship Id="rId1" Type="http://schemas.openxmlformats.org/officeDocument/2006/relationships/tags" Target="../tags/tag143.xml"/></Relationships>
</file>

<file path=ppt/slides/_rels/slide2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156.xml"/><Relationship Id="rId6" Type="http://schemas.openxmlformats.org/officeDocument/2006/relationships/tags" Target="../tags/tag155.xml"/><Relationship Id="rId5" Type="http://schemas.openxmlformats.org/officeDocument/2006/relationships/tags" Target="../tags/tag154.xml"/><Relationship Id="rId4" Type="http://schemas.openxmlformats.org/officeDocument/2006/relationships/tags" Target="../tags/tag153.xml"/><Relationship Id="rId3" Type="http://schemas.openxmlformats.org/officeDocument/2006/relationships/tags" Target="../tags/tag152.xml"/><Relationship Id="rId2" Type="http://schemas.openxmlformats.org/officeDocument/2006/relationships/tags" Target="../tags/tag151.xml"/><Relationship Id="rId1" Type="http://schemas.openxmlformats.org/officeDocument/2006/relationships/tags" Target="../tags/tag150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openxmlformats.org/officeDocument/2006/relationships/tags" Target="../tags/tag157.xml"/><Relationship Id="rId1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9" Type="http://schemas.openxmlformats.org/officeDocument/2006/relationships/tags" Target="../tags/tag73.xml"/><Relationship Id="rId8" Type="http://schemas.openxmlformats.org/officeDocument/2006/relationships/tags" Target="../tags/tag72.xml"/><Relationship Id="rId7" Type="http://schemas.openxmlformats.org/officeDocument/2006/relationships/tags" Target="../tags/tag71.xml"/><Relationship Id="rId6" Type="http://schemas.openxmlformats.org/officeDocument/2006/relationships/tags" Target="../tags/tag70.xml"/><Relationship Id="rId5" Type="http://schemas.openxmlformats.org/officeDocument/2006/relationships/tags" Target="../tags/tag69.xml"/><Relationship Id="rId4" Type="http://schemas.openxmlformats.org/officeDocument/2006/relationships/tags" Target="../tags/tag68.xml"/><Relationship Id="rId3" Type="http://schemas.openxmlformats.org/officeDocument/2006/relationships/tags" Target="../tags/tag67.xml"/><Relationship Id="rId2" Type="http://schemas.openxmlformats.org/officeDocument/2006/relationships/tags" Target="../tags/tag66.xml"/><Relationship Id="rId15" Type="http://schemas.openxmlformats.org/officeDocument/2006/relationships/slideLayout" Target="../slideLayouts/slideLayout1.xml"/><Relationship Id="rId14" Type="http://schemas.openxmlformats.org/officeDocument/2006/relationships/tags" Target="../tags/tag78.xml"/><Relationship Id="rId13" Type="http://schemas.openxmlformats.org/officeDocument/2006/relationships/tags" Target="../tags/tag77.xml"/><Relationship Id="rId12" Type="http://schemas.openxmlformats.org/officeDocument/2006/relationships/tags" Target="../tags/tag76.xml"/><Relationship Id="rId11" Type="http://schemas.openxmlformats.org/officeDocument/2006/relationships/tags" Target="../tags/tag75.xml"/><Relationship Id="rId10" Type="http://schemas.openxmlformats.org/officeDocument/2006/relationships/tags" Target="../tags/tag74.xml"/><Relationship Id="rId1" Type="http://schemas.openxmlformats.org/officeDocument/2006/relationships/image" Target="../media/image1.jpe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2.xml"/><Relationship Id="rId2" Type="http://schemas.openxmlformats.org/officeDocument/2006/relationships/tags" Target="../tags/tag79.xml"/><Relationship Id="rId1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83.xml"/><Relationship Id="rId3" Type="http://schemas.openxmlformats.org/officeDocument/2006/relationships/tags" Target="../tags/tag82.xml"/><Relationship Id="rId2" Type="http://schemas.openxmlformats.org/officeDocument/2006/relationships/tags" Target="../tags/tag81.xml"/><Relationship Id="rId1" Type="http://schemas.openxmlformats.org/officeDocument/2006/relationships/tags" Target="../tags/tag80.xml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0.xml"/><Relationship Id="rId6" Type="http://schemas.openxmlformats.org/officeDocument/2006/relationships/tags" Target="../tags/tag89.xml"/><Relationship Id="rId5" Type="http://schemas.openxmlformats.org/officeDocument/2006/relationships/tags" Target="../tags/tag88.xml"/><Relationship Id="rId4" Type="http://schemas.openxmlformats.org/officeDocument/2006/relationships/tags" Target="../tags/tag87.xml"/><Relationship Id="rId3" Type="http://schemas.openxmlformats.org/officeDocument/2006/relationships/tags" Target="../tags/tag86.xml"/><Relationship Id="rId2" Type="http://schemas.openxmlformats.org/officeDocument/2006/relationships/tags" Target="../tags/tag85.xml"/><Relationship Id="rId1" Type="http://schemas.openxmlformats.org/officeDocument/2006/relationships/tags" Target="../tags/tag84.xml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.xml"/><Relationship Id="rId7" Type="http://schemas.openxmlformats.org/officeDocument/2006/relationships/tags" Target="../tags/tag97.xml"/><Relationship Id="rId6" Type="http://schemas.openxmlformats.org/officeDocument/2006/relationships/tags" Target="../tags/tag96.xml"/><Relationship Id="rId5" Type="http://schemas.openxmlformats.org/officeDocument/2006/relationships/tags" Target="../tags/tag95.xml"/><Relationship Id="rId4" Type="http://schemas.openxmlformats.org/officeDocument/2006/relationships/tags" Target="../tags/tag94.xml"/><Relationship Id="rId3" Type="http://schemas.openxmlformats.org/officeDocument/2006/relationships/tags" Target="../tags/tag93.xml"/><Relationship Id="rId2" Type="http://schemas.openxmlformats.org/officeDocument/2006/relationships/tags" Target="../tags/tag92.xml"/><Relationship Id="rId1" Type="http://schemas.openxmlformats.org/officeDocument/2006/relationships/tags" Target="../tags/tag91.xml"/></Relationships>
</file>

<file path=ppt/slides/_rels/slide8.xml.rels><?xml version="1.0" encoding="UTF-8" standalone="yes"?>
<Relationships xmlns="http://schemas.openxmlformats.org/package/2006/relationships"><Relationship Id="rId5" Type="http://schemas.openxmlformats.org/officeDocument/2006/relationships/slideLayout" Target="../slideLayouts/slideLayout2.xml"/><Relationship Id="rId4" Type="http://schemas.openxmlformats.org/officeDocument/2006/relationships/tags" Target="../tags/tag100.xml"/><Relationship Id="rId3" Type="http://schemas.openxmlformats.org/officeDocument/2006/relationships/tags" Target="../tags/tag99.xml"/><Relationship Id="rId2" Type="http://schemas.openxmlformats.org/officeDocument/2006/relationships/tags" Target="../tags/tag98.xml"/><Relationship Id="rId1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4" Type="http://schemas.openxmlformats.org/officeDocument/2006/relationships/slideLayout" Target="../slideLayouts/slideLayout2.xml"/><Relationship Id="rId3" Type="http://schemas.openxmlformats.org/officeDocument/2006/relationships/tags" Target="../tags/tag102.xml"/><Relationship Id="rId2" Type="http://schemas.openxmlformats.org/officeDocument/2006/relationships/tags" Target="../tags/tag101.xml"/><Relationship Id="rId1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文本框 3"/>
          <p:cNvSpPr txBox="1"/>
          <p:nvPr/>
        </p:nvSpPr>
        <p:spPr>
          <a:xfrm>
            <a:off x="1603375" y="2111375"/>
            <a:ext cx="9364980" cy="127063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 algn="ctr"/>
            <a:r>
              <a:rPr lang="zh-CN" altLang="en-US" sz="3600" b="1">
                <a:solidFill>
                  <a:srgbClr val="E3CFAF"/>
                </a:solidFill>
              </a:rPr>
              <a:t>第十四届中国医院建设十佳（</a:t>
            </a:r>
            <a:r>
              <a:rPr lang="en-US" altLang="zh-CN" sz="3600" b="1">
                <a:solidFill>
                  <a:srgbClr val="E3CFAF"/>
                </a:solidFill>
              </a:rPr>
              <a:t>    </a:t>
            </a:r>
            <a:r>
              <a:rPr lang="zh-CN" altLang="en-US" sz="3600" b="1">
                <a:solidFill>
                  <a:srgbClr val="E3CFAF"/>
                </a:solidFill>
                <a:sym typeface="+mn-ea"/>
              </a:rPr>
              <a:t>）类</a:t>
            </a:r>
            <a:endParaRPr lang="zh-CN" altLang="en-US" sz="3600" b="1">
              <a:solidFill>
                <a:srgbClr val="E3CFAF"/>
              </a:solidFill>
            </a:endParaRPr>
          </a:p>
          <a:p>
            <a:pPr algn="ctr"/>
            <a:r>
              <a:rPr lang="zh-CN" altLang="en-US" sz="3600" b="1">
                <a:solidFill>
                  <a:srgbClr val="E3CFAF"/>
                </a:solidFill>
              </a:rPr>
              <a:t>供应商评选</a:t>
            </a:r>
            <a:endParaRPr lang="zh-CN" altLang="en-US" sz="3600" b="1">
              <a:solidFill>
                <a:srgbClr val="E3CFAF"/>
              </a:solidFill>
            </a:endParaRPr>
          </a:p>
          <a:p>
            <a:pPr algn="ctr"/>
            <a:endParaRPr lang="zh-CN" altLang="en-US" sz="3600" b="1">
              <a:solidFill>
                <a:srgbClr val="E3CFAF"/>
              </a:solidFill>
            </a:endParaRPr>
          </a:p>
        </p:txBody>
      </p:sp>
      <p:sp>
        <p:nvSpPr>
          <p:cNvPr id="6" name="圆角矩形 5"/>
          <p:cNvSpPr/>
          <p:nvPr/>
        </p:nvSpPr>
        <p:spPr>
          <a:xfrm>
            <a:off x="2311400" y="338137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申报人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7" name="圆角矩形 6"/>
          <p:cNvSpPr/>
          <p:nvPr/>
        </p:nvSpPr>
        <p:spPr>
          <a:xfrm>
            <a:off x="2311400" y="4322445"/>
            <a:ext cx="1285240" cy="504825"/>
          </a:xfrm>
          <a:prstGeom prst="roundRect">
            <a:avLst/>
          </a:prstGeom>
          <a:solidFill>
            <a:srgbClr val="E3CFAF"/>
          </a:solidFill>
          <a:ln>
            <a:noFill/>
          </a:ln>
        </p:spPr>
        <p:style>
          <a:lnRef idx="2">
            <a:schemeClr val="accent1">
              <a:lumMod val="75000"/>
            </a:schemeClr>
          </a:lnRef>
          <a:fillRef idx="1">
            <a:schemeClr val="accent1"/>
          </a:fillRef>
          <a:effectRef idx="0">
            <a:srgbClr val="FFFFFF"/>
          </a:effectRef>
          <a:fontRef idx="minor">
            <a:schemeClr val="lt1"/>
          </a:fontRef>
        </p:style>
        <p:txBody>
          <a:bodyPr rtlCol="0" anchor="ctr"/>
          <a:p>
            <a:pPr algn="dist"/>
            <a:r>
              <a:rPr lang="zh-CN" altLang="en-US" sz="2000" b="1">
                <a:solidFill>
                  <a:srgbClr val="6A100D"/>
                </a:solidFill>
              </a:rPr>
              <a:t>单位单位</a:t>
            </a:r>
            <a:endParaRPr lang="zh-CN" altLang="en-US" sz="2000" b="1">
              <a:solidFill>
                <a:srgbClr val="6A100D"/>
              </a:solidFill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3796030" y="338137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zh-CN" altLang="en-US"/>
          </a:p>
        </p:txBody>
      </p:sp>
      <p:sp>
        <p:nvSpPr>
          <p:cNvPr id="10" name="文本框 9"/>
          <p:cNvSpPr txBox="1"/>
          <p:nvPr/>
        </p:nvSpPr>
        <p:spPr>
          <a:xfrm>
            <a:off x="3796030" y="4322445"/>
            <a:ext cx="6404610" cy="504825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endParaRPr lang="en-US" altLang="zh-CN" sz="2800">
              <a:solidFill>
                <a:schemeClr val="bg1"/>
              </a:solidFill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3796030" y="338137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  <p:sp>
        <p:nvSpPr>
          <p:cNvPr id="2" name="文本框 1"/>
          <p:cNvSpPr txBox="1"/>
          <p:nvPr>
            <p:custDataLst>
              <p:tags r:id="rId2"/>
            </p:custDataLst>
          </p:nvPr>
        </p:nvSpPr>
        <p:spPr>
          <a:xfrm>
            <a:off x="3796030" y="4322445"/>
            <a:ext cx="6050280" cy="504825"/>
          </a:xfrm>
          <a:prstGeom prst="rect">
            <a:avLst/>
          </a:prstGeom>
          <a:solidFill>
            <a:schemeClr val="bg1">
              <a:lumMod val="95000"/>
            </a:schemeClr>
          </a:solidFill>
        </p:spPr>
        <p:txBody>
          <a:bodyPr wrap="square" rtlCol="0" anchor="ctr" anchorCtr="0">
            <a:noAutofit/>
          </a:bodyPr>
          <a:p>
            <a:r>
              <a:rPr lang="en-US" altLang="zh-CN" sz="3200">
                <a:solidFill>
                  <a:schemeClr val="accent2">
                    <a:lumMod val="75000"/>
                  </a:schemeClr>
                </a:solidFill>
                <a:latin typeface="思源黑体" panose="020B0500000000000000" charset="-122"/>
                <a:ea typeface="思源黑体" panose="020B0500000000000000" charset="-122"/>
              </a:rPr>
              <a:t>XXX</a:t>
            </a:r>
            <a:endParaRPr lang="en-US" altLang="zh-CN" sz="3200">
              <a:solidFill>
                <a:schemeClr val="accent2">
                  <a:lumMod val="75000"/>
                </a:schemeClr>
              </a:solidFill>
              <a:latin typeface="思源黑体" panose="020B0500000000000000" charset="-122"/>
              <a:ea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矩形 8"/>
          <p:cNvSpPr/>
          <p:nvPr/>
        </p:nvSpPr>
        <p:spPr>
          <a:xfrm>
            <a:off x="1193483" y="1176020"/>
            <a:ext cx="9805035" cy="337185"/>
          </a:xfrm>
          <a:prstGeom prst="rect">
            <a:avLst/>
          </a:prstGeom>
        </p:spPr>
        <p:txBody>
          <a:bodyPr wrap="square">
            <a:spAutoFit/>
          </a:bodyPr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案例二：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9727" t="16093" r="6241" b="22502"/>
          <a:stretch>
            <a:fillRect/>
          </a:stretch>
        </p:blipFill>
        <p:spPr>
          <a:xfrm>
            <a:off x="1705610" y="2535238"/>
            <a:ext cx="2112010" cy="19043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05610" y="4439920"/>
            <a:ext cx="21126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（中标</a:t>
            </a:r>
            <a:r>
              <a:rPr kumimoji="1"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服务合同）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33240" y="2662555"/>
            <a:ext cx="6565900" cy="2245360"/>
          </a:xfrm>
          <a:prstGeom prst="rect">
            <a:avLst/>
          </a:prstGeom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1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、项目规模：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2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服务时间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3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项目地点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4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建筑面积：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5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、床位数量：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6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工程内容与亮点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7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、建设情况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/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运行情况：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资质业绩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矩形 8"/>
          <p:cNvSpPr/>
          <p:nvPr/>
        </p:nvSpPr>
        <p:spPr>
          <a:xfrm>
            <a:off x="1193483" y="1176020"/>
            <a:ext cx="9805035" cy="337185"/>
          </a:xfrm>
          <a:prstGeom prst="rect">
            <a:avLst/>
          </a:prstGeom>
        </p:spPr>
        <p:txBody>
          <a:bodyPr wrap="square">
            <a:spAutoFit/>
          </a:bodyPr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案例</a:t>
            </a: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三：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1"/>
          <a:srcRect l="9727" t="16093" r="6241" b="22502"/>
          <a:stretch>
            <a:fillRect/>
          </a:stretch>
        </p:blipFill>
        <p:spPr>
          <a:xfrm>
            <a:off x="1705610" y="2535238"/>
            <a:ext cx="2112010" cy="1904365"/>
          </a:xfrm>
          <a:prstGeom prst="rect">
            <a:avLst/>
          </a:prstGeom>
        </p:spPr>
      </p:pic>
      <p:sp>
        <p:nvSpPr>
          <p:cNvPr id="5" name="文本框 4"/>
          <p:cNvSpPr txBox="1"/>
          <p:nvPr/>
        </p:nvSpPr>
        <p:spPr>
          <a:xfrm>
            <a:off x="1705610" y="4439920"/>
            <a:ext cx="21126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（中标</a:t>
            </a:r>
            <a:r>
              <a:rPr kumimoji="1"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/</a:t>
            </a: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服务合同）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4333240" y="2662555"/>
            <a:ext cx="6565900" cy="2245360"/>
          </a:xfrm>
          <a:prstGeom prst="rect">
            <a:avLst/>
          </a:prstGeom>
        </p:spPr>
        <p:txBody>
          <a:bodyPr wrap="square" rtlCol="0">
            <a:spAutoFit/>
          </a:bodyPr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1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、项目规模：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2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服务时间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3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项目地点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4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建筑面积：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5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、床位数量：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6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工程内容与亮点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  <a:p>
            <a:pPr lvl="0" algn="l">
              <a:buClrTx/>
              <a:buSzTx/>
              <a:buFontTx/>
            </a:pP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7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、建设情况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/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sym typeface="+mn-ea"/>
              </a:rPr>
              <a:t>运行情况：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sym typeface="+mn-ea"/>
            </a:endParaRPr>
          </a:p>
        </p:txBody>
      </p:sp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资质业绩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企业能力（设计咨询类）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09372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提供企业医疗设计团队信息。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②论述企业获得的核心自主知识产权情况，发表期刊文章情况，参与标准制定等。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实际项目与案例实施情况的评估。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客户服务体系和服务质量管理。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企业能力（专项工程类）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09372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②工程项目评估：对项目目标评估。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③工程管理能力与制度规范。（质量管理、进度管理、成本管理、安全生产等）。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工程技术创新能力。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论述客户服务体系和服务质量管理。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⑥典型案例用户实际使用效果评价，及用户售后服务满意。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⑧论述企业参与的社会责任情况。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458970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</a:t>
            </a:r>
            <a:r>
              <a:rPr lang="zh-CN" altLang="en-US" sz="3200" b="1">
                <a:solidFill>
                  <a:srgbClr val="E3CFAF"/>
                </a:solidFill>
                <a:sym typeface="+mn-ea"/>
              </a:rPr>
              <a:t>建筑设备</a:t>
            </a:r>
            <a:r>
              <a:rPr lang="zh-CN" altLang="en-US" sz="3200" b="1">
                <a:solidFill>
                  <a:srgbClr val="E3CFAF"/>
                </a:solidFill>
                <a:sym typeface="+mn-ea"/>
              </a:rPr>
              <a:t>类）</a:t>
            </a:r>
            <a:endParaRPr lang="zh-CN" altLang="en-US" sz="3200" b="1">
              <a:solidFill>
                <a:srgbClr val="E3CFAF"/>
              </a:solidFill>
              <a:sym typeface="+mn-ea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2"/>
            </p:custDataLst>
          </p:nvPr>
        </p:nvSpPr>
        <p:spPr>
          <a:xfrm>
            <a:off x="713740" y="1990090"/>
            <a:ext cx="10357485" cy="309372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论述企业获得的核心自主知识产权情况和发表的期刊文章情况，参与标准制定等。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论述工程管理能力与制度规范。（质量管理、进度管理、成本管理、安全生产等）。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FontTx/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论述企业获得的核心自主知识产权情况和发表的期刊文章情况；</a:t>
            </a:r>
            <a:r>
              <a:rPr lang="en-US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②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提供企业医疗项目设计团队和施工团队信息</a:t>
            </a: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企业能力（医用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设备类）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13740" y="1975485"/>
            <a:ext cx="10357485" cy="310832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③论述工程管理能力与制度规范。（质量管理、进度管理、成本管理、安全生产等）。</a:t>
            </a:r>
            <a:endParaRPr lang="en-US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企业能力（装饰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材料类）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1975485"/>
            <a:ext cx="10357485" cy="310832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③论述工程管理能力与制度规范。（质量管理、进度管理、成本管理、安全生产等）。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en-US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⑦论述企业参与的社会责任情况。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企业能力（医院家具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713740" y="1975485"/>
            <a:ext cx="10357485" cy="310832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③论述工程管理能力与制度规范。（质量管理、进度管理、成本管理、安全生产等）。</a:t>
            </a:r>
            <a:endParaRPr lang="en-US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企业能力（运维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服务类）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4" name="矩形 3"/>
          <p:cNvSpPr/>
          <p:nvPr>
            <p:custDataLst>
              <p:tags r:id="rId2"/>
            </p:custDataLst>
          </p:nvPr>
        </p:nvSpPr>
        <p:spPr>
          <a:xfrm>
            <a:off x="713740" y="1975485"/>
            <a:ext cx="10357485" cy="310832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③论述工程管理能力与制度规范。（质量管理、进度管理、成本管理、安全生产等）。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⑦论述企业参与的社会责任情况。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478472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企业能力（</a:t>
            </a:r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智慧医院类）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1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2"/>
            </p:custDataLst>
          </p:nvPr>
        </p:nvSpPr>
        <p:spPr>
          <a:xfrm>
            <a:off x="713740" y="1975485"/>
            <a:ext cx="10357485" cy="310832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论述企业获得的核心自主知识产权情况和发表的期刊文章情况，参与标准制定等。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②论述工程项目成果评估。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③论述工程管理能力与制度规范。（质量管理、进度管理、成本管理、安全生产等）。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④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论述企业面向医院客户的服务体系和质量管理体系。</a:t>
            </a:r>
            <a:endParaRPr lang="en-US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⑤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论述企业参与的海外医院建设项目情况。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⑥论述品牌影响力、行业知名度。</a:t>
            </a: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 algn="l">
              <a:lnSpc>
                <a:spcPct val="150000"/>
              </a:lnSpc>
              <a:buClrTx/>
              <a:buSzTx/>
              <a:buNone/>
            </a:pP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⑦论述企业参与的社会责任情况。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3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l"/>
            <a:r>
              <a:rPr lang="zh-CN" sz="3200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填报须知</a:t>
            </a:r>
            <a:endParaRPr lang="zh-CN" sz="3200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文本框 4"/>
          <p:cNvSpPr txBox="1"/>
          <p:nvPr/>
        </p:nvSpPr>
        <p:spPr>
          <a:xfrm>
            <a:off x="1064895" y="1449070"/>
            <a:ext cx="10062845" cy="4332605"/>
          </a:xfrm>
          <a:prstGeom prst="rect">
            <a:avLst/>
          </a:prstGeom>
          <a:noFill/>
        </p:spPr>
        <p:txBody>
          <a:bodyPr wrap="square" rtlCol="0" anchor="ctr" anchorCtr="0">
            <a:noAutofit/>
          </a:bodyPr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十佳供应商分为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设计咨询类、专项工程类、建筑设备类、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医用设备类、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装饰材料类、医院家具类、运维服务类、智慧医院类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8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类，请申报企业准确选择并填写对应申报类别，且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 “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企业能力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” 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部分需按照所选类别专属模板的要求填写申报材料。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2.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PPT资料用于评选展示，页数不多于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40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页，其中图片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不少于</a:t>
            </a: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10</a:t>
            </a:r>
            <a:r>
              <a:rPr lang="zh-CN" altLang="en-US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张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。请务必核实相关信息，材料一经提交不允许修改或替换！</a:t>
            </a:r>
            <a:endParaRPr lang="zh-CN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3.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导出此文件时请保存为PDF格式并完成上传。</a:t>
            </a:r>
            <a:endParaRPr lang="zh-CN" altLang="en-US" sz="240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  <a:p>
            <a:pPr indent="406400" fontAlgn="auto">
              <a:lnSpc>
                <a:spcPct val="150000"/>
              </a:lnSpc>
            </a:pPr>
            <a:r>
              <a:rPr lang="en-US" alt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4.</a:t>
            </a:r>
            <a:r>
              <a:rPr lang="zh-CN" sz="240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PPT仅是提供大体填写框架，申报人可选择扩充，</a:t>
            </a:r>
            <a:r>
              <a:rPr lang="zh-CN" altLang="en-US" sz="2400" dirty="0">
                <a:solidFill>
                  <a:srgbClr val="D34E43"/>
                </a:solidFill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内容请参考附件“评选细则”，提交报名资料时请删除此页！</a:t>
            </a:r>
            <a:endParaRPr lang="zh-CN" altLang="en-US" sz="2400" dirty="0">
              <a:solidFill>
                <a:srgbClr val="D34E43"/>
              </a:solidFill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  <a:sym typeface="+mn-ea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企业能力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4" name="矩形 3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2" name="文本框 1"/>
          <p:cNvSpPr txBox="1"/>
          <p:nvPr/>
        </p:nvSpPr>
        <p:spPr>
          <a:xfrm>
            <a:off x="1791970" y="2816860"/>
            <a:ext cx="8608060" cy="11988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lang="zh-CN" altLang="en-US" sz="7200" b="1">
                <a:solidFill>
                  <a:schemeClr val="bg1"/>
                </a:solidFill>
                <a:latin typeface="Microsoft YaHei Bold" panose="020B0503020204020204" charset="-122"/>
                <a:ea typeface="Microsoft YaHei Bold" panose="020B0503020204020204" charset="-122"/>
              </a:rPr>
              <a:t>谢谢观看</a:t>
            </a:r>
            <a:endParaRPr lang="zh-CN" altLang="en-US" sz="7200" b="1">
              <a:solidFill>
                <a:schemeClr val="bg1"/>
              </a:solidFill>
              <a:latin typeface="Microsoft YaHei Bold" panose="020B0503020204020204" charset="-122"/>
              <a:ea typeface="Microsoft YaHei Bold" panose="020B0503020204020204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rotWithShape="1">
          <a:blip r:embed="rId1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/>
      <p:sp>
        <p:nvSpPr>
          <p:cNvPr id="4" name="文本框 3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目录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grpSp>
        <p:nvGrpSpPr>
          <p:cNvPr id="91" name="组合 90"/>
          <p:cNvGrpSpPr/>
          <p:nvPr/>
        </p:nvGrpSpPr>
        <p:grpSpPr>
          <a:xfrm>
            <a:off x="497840" y="1294765"/>
            <a:ext cx="3159125" cy="4892675"/>
            <a:chOff x="3512" y="1797"/>
            <a:chExt cx="4797" cy="7423"/>
          </a:xfrm>
        </p:grpSpPr>
        <p:grpSp>
          <p:nvGrpSpPr>
            <p:cNvPr id="92" name="组合 91"/>
            <p:cNvGrpSpPr/>
            <p:nvPr/>
          </p:nvGrpSpPr>
          <p:grpSpPr>
            <a:xfrm>
              <a:off x="3512" y="1797"/>
              <a:ext cx="4797" cy="7423"/>
              <a:chOff x="3512" y="1797"/>
              <a:chExt cx="4797" cy="7423"/>
            </a:xfrm>
          </p:grpSpPr>
          <p:grpSp>
            <p:nvGrpSpPr>
              <p:cNvPr id="93" name="组合 92"/>
              <p:cNvGrpSpPr/>
              <p:nvPr/>
            </p:nvGrpSpPr>
            <p:grpSpPr>
              <a:xfrm>
                <a:off x="3512" y="1797"/>
                <a:ext cx="4797" cy="6820"/>
                <a:chOff x="3512" y="1797"/>
                <a:chExt cx="4797" cy="6820"/>
              </a:xfrm>
            </p:grpSpPr>
            <p:grpSp>
              <p:nvGrpSpPr>
                <p:cNvPr id="94" name="组合 93"/>
                <p:cNvGrpSpPr/>
                <p:nvPr/>
              </p:nvGrpSpPr>
              <p:grpSpPr>
                <a:xfrm>
                  <a:off x="6033" y="3318"/>
                  <a:ext cx="1951" cy="2355"/>
                  <a:chOff x="6161" y="3094"/>
                  <a:chExt cx="1951" cy="2355"/>
                </a:xfrm>
              </p:grpSpPr>
              <p:grpSp>
                <p:nvGrpSpPr>
                  <p:cNvPr id="95" name="组合 94"/>
                  <p:cNvGrpSpPr/>
                  <p:nvPr/>
                </p:nvGrpSpPr>
                <p:grpSpPr>
                  <a:xfrm>
                    <a:off x="6161" y="3094"/>
                    <a:ext cx="1951" cy="1934"/>
                    <a:chOff x="6067" y="3178"/>
                    <a:chExt cx="2611" cy="2587"/>
                  </a:xfrm>
                </p:grpSpPr>
                <p:sp>
                  <p:nvSpPr>
                    <p:cNvPr id="96" name="椭圆 95"/>
                    <p:cNvSpPr/>
                    <p:nvPr/>
                  </p:nvSpPr>
                  <p:spPr>
                    <a:xfrm>
                      <a:off x="6162" y="3178"/>
                      <a:ext cx="2517" cy="2517"/>
                    </a:xfrm>
                    <a:prstGeom prst="ellipse">
                      <a:avLst/>
                    </a:prstGeom>
                    <a:noFill/>
                    <a:ln>
                      <a:solidFill>
                        <a:srgbClr val="3C1A05"/>
                      </a:solidFill>
                    </a:ln>
                    <a:extLst>
                      <a:ext uri="{909E8E84-426E-40DD-AFC4-6F175D3DCCD1}">
                        <a14:hiddenFill xmlns:a14="http://schemas.microsoft.com/office/drawing/2010/main">
                          <a:solidFill>
                            <a:srgbClr val="F1F1EF"/>
                          </a:solidFill>
                        </a14:hiddenFill>
                      </a:ext>
                    </a:extLst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  <p:sp>
                  <p:nvSpPr>
                    <p:cNvPr id="97" name="椭圆 96"/>
                    <p:cNvSpPr/>
                    <p:nvPr/>
                  </p:nvSpPr>
                  <p:spPr>
                    <a:xfrm>
                      <a:off x="6067" y="3249"/>
                      <a:ext cx="2517" cy="2517"/>
                    </a:xfrm>
                    <a:prstGeom prst="ellipse">
                      <a:avLst/>
                    </a:prstGeom>
                    <a:solidFill>
                      <a:srgbClr val="F1F1EF"/>
                    </a:solidFill>
                    <a:ln>
                      <a:noFill/>
                    </a:ln>
                  </p:spPr>
                  <p:style>
                    <a:lnRef idx="2">
                      <a:schemeClr val="accent1">
                        <a:shade val="50000"/>
                      </a:schemeClr>
                    </a:lnRef>
                    <a:fillRef idx="1">
                      <a:schemeClr val="accent1"/>
                    </a:fillRef>
                    <a:effectRef idx="0">
                      <a:schemeClr val="accent1"/>
                    </a:effectRef>
                    <a:fontRef idx="minor">
                      <a:schemeClr val="lt1"/>
                    </a:fontRef>
                  </p:style>
                  <p:txBody>
                    <a:bodyPr rtlCol="0" anchor="ctr"/>
                    <a:p>
                      <a:pPr algn="ctr"/>
                      <a:endParaRPr lang="zh-CN" altLang="en-US" sz="2000">
                        <a:latin typeface="微软雅黑" panose="020B0503020204020204" charset="-122"/>
                        <a:ea typeface="微软雅黑" panose="020B0503020204020204" charset="-122"/>
                      </a:endParaRPr>
                    </a:p>
                  </p:txBody>
                </p:sp>
              </p:grpSp>
              <p:sp>
                <p:nvSpPr>
                  <p:cNvPr id="98" name="文本框 97"/>
                  <p:cNvSpPr txBox="1"/>
                  <p:nvPr/>
                </p:nvSpPr>
                <p:spPr>
                  <a:xfrm>
                    <a:off x="6663" y="3416"/>
                    <a:ext cx="1081" cy="2033"/>
                  </a:xfrm>
                  <a:prstGeom prst="rect">
                    <a:avLst/>
                  </a:prstGeom>
                  <a:noFill/>
                  <a:ln>
                    <a:gradFill/>
                  </a:ln>
                </p:spPr>
                <p:txBody>
                  <a:bodyPr vert="eaVert" wrap="square" rtlCol="0">
                    <a:spAutoFit/>
                  </a:bodyPr>
                  <a:p>
                    <a:endParaRPr lang="zh-CN" altLang="en-US" sz="36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</p:grpSp>
            <p:grpSp>
              <p:nvGrpSpPr>
                <p:cNvPr id="99" name="组合 98"/>
                <p:cNvGrpSpPr/>
                <p:nvPr/>
              </p:nvGrpSpPr>
              <p:grpSpPr>
                <a:xfrm>
                  <a:off x="3512" y="1797"/>
                  <a:ext cx="4797" cy="6820"/>
                  <a:chOff x="3512" y="1797"/>
                  <a:chExt cx="4797" cy="6820"/>
                </a:xfrm>
              </p:grpSpPr>
              <p:sp>
                <p:nvSpPr>
                  <p:cNvPr id="7" name="文本框 6"/>
                  <p:cNvSpPr txBox="1"/>
                  <p:nvPr/>
                </p:nvSpPr>
                <p:spPr>
                  <a:xfrm>
                    <a:off x="4877" y="2533"/>
                    <a:ext cx="1866" cy="175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7200" b="1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sp>
                <p:nvSpPr>
                  <p:cNvPr id="101" name="文本框 100"/>
                  <p:cNvSpPr txBox="1"/>
                  <p:nvPr/>
                </p:nvSpPr>
                <p:spPr>
                  <a:xfrm>
                    <a:off x="3622" y="3660"/>
                    <a:ext cx="1866" cy="1484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2" name="直接连接符 101"/>
                  <p:cNvCxnSpPr/>
                  <p:nvPr/>
                </p:nvCxnSpPr>
                <p:spPr>
                  <a:xfrm flipH="1">
                    <a:off x="3512" y="4083"/>
                    <a:ext cx="1715" cy="1716"/>
                  </a:xfrm>
                  <a:prstGeom prst="line">
                    <a:avLst/>
                  </a:prstGeom>
                  <a:ln>
                    <a:solidFill>
                      <a:srgbClr val="3D2726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3" name="矩形 102"/>
                  <p:cNvSpPr/>
                  <p:nvPr/>
                </p:nvSpPr>
                <p:spPr>
                  <a:xfrm rot="2700000">
                    <a:off x="4258" y="4059"/>
                    <a:ext cx="1000" cy="2433"/>
                  </a:xfrm>
                  <a:prstGeom prst="rect">
                    <a:avLst/>
                  </a:prstGeom>
                  <a:solidFill>
                    <a:srgbClr val="F1F1EF"/>
                  </a:solidFill>
                  <a:ln>
                    <a:noFill/>
                  </a:ln>
                </p:spPr>
                <p:style>
                  <a:lnRef idx="2">
                    <a:schemeClr val="accent1">
                      <a:shade val="50000"/>
                    </a:schemeClr>
                  </a:lnRef>
                  <a:fillRef idx="1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lt1"/>
                  </a:fontRef>
                </p:style>
                <p:txBody>
                  <a:bodyPr rtlCol="0" anchor="ctr"/>
                  <a:p>
                    <a:pPr algn="ctr"/>
                    <a:endParaRPr lang="zh-CN" altLang="en-US" sz="2000"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4" name="直接连接符 103"/>
                  <p:cNvCxnSpPr/>
                  <p:nvPr/>
                </p:nvCxnSpPr>
                <p:spPr>
                  <a:xfrm flipH="1">
                    <a:off x="6527" y="2483"/>
                    <a:ext cx="800" cy="80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cxnSp>
                <p:nvCxnSpPr>
                  <p:cNvPr id="105" name="直接连接符 104"/>
                  <p:cNvCxnSpPr/>
                  <p:nvPr/>
                </p:nvCxnSpPr>
                <p:spPr>
                  <a:xfrm flipH="1">
                    <a:off x="6975" y="1797"/>
                    <a:ext cx="1334" cy="1350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6" name="文本框 105"/>
                  <p:cNvSpPr txBox="1"/>
                  <p:nvPr/>
                </p:nvSpPr>
                <p:spPr>
                  <a:xfrm>
                    <a:off x="5109" y="4062"/>
                    <a:ext cx="1866" cy="4341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目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  <a:p>
                    <a:pPr algn="ctr"/>
                    <a:r>
                      <a:rPr lang="zh-CN" altLang="en-US" sz="6000" b="1" dirty="0">
                        <a:solidFill>
                          <a:srgbClr val="3C1A05"/>
                        </a:solidFill>
                        <a:latin typeface="微软雅黑" panose="020B0503020204020204" charset="-122"/>
                        <a:ea typeface="微软雅黑" panose="020B0503020204020204" charset="-122"/>
                      </a:rPr>
                      <a:t>录</a:t>
                    </a:r>
                    <a:endParaRPr lang="zh-CN" altLang="en-US" sz="6000" b="1" dirty="0">
                      <a:solidFill>
                        <a:srgbClr val="3C1A05"/>
                      </a:solidFill>
                      <a:latin typeface="微软雅黑" panose="020B0503020204020204" charset="-122"/>
                      <a:ea typeface="微软雅黑" panose="020B0503020204020204" charset="-122"/>
                    </a:endParaRPr>
                  </a:p>
                </p:txBody>
              </p:sp>
              <p:cxnSp>
                <p:nvCxnSpPr>
                  <p:cNvPr id="107" name="直接连接符 106"/>
                  <p:cNvCxnSpPr/>
                  <p:nvPr/>
                </p:nvCxnSpPr>
                <p:spPr>
                  <a:xfrm>
                    <a:off x="5418" y="4366"/>
                    <a:ext cx="0" cy="3967"/>
                  </a:xfrm>
                  <a:prstGeom prst="line">
                    <a:avLst/>
                  </a:prstGeom>
                  <a:ln>
                    <a:solidFill>
                      <a:srgbClr val="3C1A05"/>
                    </a:solidFill>
                  </a:ln>
                </p:spPr>
                <p:style>
                  <a:lnRef idx="1">
                    <a:schemeClr val="accent1"/>
                  </a:lnRef>
                  <a:fillRef idx="0">
                    <a:schemeClr val="accent1"/>
                  </a:fillRef>
                  <a:effectRef idx="0">
                    <a:schemeClr val="accent1"/>
                  </a:effectRef>
                  <a:fontRef idx="minor">
                    <a:schemeClr val="tx1"/>
                  </a:fontRef>
                </p:style>
              </p:cxnSp>
              <p:sp>
                <p:nvSpPr>
                  <p:cNvPr id="108" name="文本框 107"/>
                  <p:cNvSpPr txBox="1"/>
                  <p:nvPr/>
                </p:nvSpPr>
                <p:spPr>
                  <a:xfrm rot="5400000">
                    <a:off x="3093" y="6495"/>
                    <a:ext cx="3919" cy="325"/>
                  </a:xfrm>
                  <a:prstGeom prst="rect">
                    <a:avLst/>
                  </a:prstGeom>
                  <a:noFill/>
                </p:spPr>
                <p:txBody>
                  <a:bodyPr wrap="square" rtlCol="0">
                    <a:spAutoFit/>
                  </a:bodyPr>
                  <a:p>
                    <a:r>
                      <a:rPr lang="en-US" altLang="zh-CN" sz="800" dirty="0">
                        <a:latin typeface="微软雅黑" panose="020B0503020204020204" charset="-122"/>
                        <a:ea typeface="微软雅黑" panose="020B0503020204020204" charset="-122"/>
                      </a:rPr>
                      <a:t>  </a:t>
                    </a:r>
                    <a:endParaRPr lang="en-US" altLang="zh-CN" sz="800" dirty="0">
                      <a:latin typeface="微软雅黑" panose="020B0503020204020204" charset="-122"/>
                      <a:ea typeface="微软雅黑" panose="020B0503020204020204" charset="-122"/>
                      <a:sym typeface="+mn-ea"/>
                    </a:endParaRPr>
                  </a:p>
                </p:txBody>
              </p:sp>
            </p:grpSp>
          </p:grpSp>
          <p:cxnSp>
            <p:nvCxnSpPr>
              <p:cNvPr id="109" name="直接连接符 108"/>
              <p:cNvCxnSpPr/>
              <p:nvPr/>
            </p:nvCxnSpPr>
            <p:spPr>
              <a:xfrm flipH="1">
                <a:off x="3622" y="7457"/>
                <a:ext cx="800" cy="80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  <p:cxnSp>
            <p:nvCxnSpPr>
              <p:cNvPr id="110" name="直接连接符 109"/>
              <p:cNvCxnSpPr/>
              <p:nvPr/>
            </p:nvCxnSpPr>
            <p:spPr>
              <a:xfrm flipH="1">
                <a:off x="6104" y="7870"/>
                <a:ext cx="1334" cy="1350"/>
              </a:xfrm>
              <a:prstGeom prst="line">
                <a:avLst/>
              </a:prstGeom>
              <a:ln>
                <a:solidFill>
                  <a:srgbClr val="3C1A05"/>
                </a:solidFill>
              </a:ln>
            </p:spPr>
            <p:style>
              <a:lnRef idx="1">
                <a:schemeClr val="accent1"/>
              </a:lnRef>
              <a:fillRef idx="0">
                <a:schemeClr val="accent1"/>
              </a:fillRef>
              <a:effectRef idx="0">
                <a:schemeClr val="accent1"/>
              </a:effectRef>
              <a:fontRef idx="minor">
                <a:schemeClr val="tx1"/>
              </a:fontRef>
            </p:style>
          </p:cxnSp>
        </p:grpSp>
        <p:sp>
          <p:nvSpPr>
            <p:cNvPr id="111" name="文本框 110"/>
            <p:cNvSpPr txBox="1"/>
            <p:nvPr/>
          </p:nvSpPr>
          <p:spPr>
            <a:xfrm>
              <a:off x="6771" y="5112"/>
              <a:ext cx="633" cy="403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p>
              <a:pPr algn="dist">
                <a:lnSpc>
                  <a:spcPct val="100000"/>
                </a:lnSpc>
              </a:pPr>
              <a:endParaRPr lang="zh-CN" altLang="en-US" sz="1200" b="1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</a:endParaRPr>
            </a:p>
          </p:txBody>
        </p:sp>
      </p:grpSp>
      <p:sp>
        <p:nvSpPr>
          <p:cNvPr id="5" name="矩形: 圆角 4"/>
          <p:cNvSpPr/>
          <p:nvPr>
            <p:custDataLst>
              <p:tags r:id="rId2"/>
            </p:custDataLst>
          </p:nvPr>
        </p:nvSpPr>
        <p:spPr>
          <a:xfrm>
            <a:off x="4446408" y="209200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9" name="矩形: 圆角 8"/>
          <p:cNvSpPr/>
          <p:nvPr>
            <p:custDataLst>
              <p:tags r:id="rId3"/>
            </p:custDataLst>
          </p:nvPr>
        </p:nvSpPr>
        <p:spPr>
          <a:xfrm>
            <a:off x="4446408" y="3252753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0" name="矩形: 圆角 9"/>
          <p:cNvSpPr/>
          <p:nvPr>
            <p:custDataLst>
              <p:tags r:id="rId4"/>
            </p:custDataLst>
          </p:nvPr>
        </p:nvSpPr>
        <p:spPr>
          <a:xfrm>
            <a:off x="4446408" y="4413498"/>
            <a:ext cx="6611165" cy="945782"/>
          </a:xfrm>
          <a:prstGeom prst="roundRect">
            <a:avLst/>
          </a:prstGeom>
          <a:solidFill>
            <a:srgbClr val="FFFFFF"/>
          </a:solidFill>
          <a:ln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>
            <a:noAutofit/>
          </a:bodyPr>
          <a:p>
            <a:pPr algn="ctr"/>
            <a:endParaRPr lang="zh-CN" altLang="en-US">
              <a:latin typeface="微软雅黑" panose="020B0503020204020204" charset="-122"/>
              <a:ea typeface="微软雅黑" panose="020B0503020204020204" charset="-122"/>
            </a:endParaRPr>
          </a:p>
        </p:txBody>
      </p:sp>
      <p:cxnSp>
        <p:nvCxnSpPr>
          <p:cNvPr id="12" name="直接连接符 11"/>
          <p:cNvCxnSpPr/>
          <p:nvPr>
            <p:custDataLst>
              <p:tags r:id="rId5"/>
            </p:custDataLst>
          </p:nvPr>
        </p:nvCxnSpPr>
        <p:spPr>
          <a:xfrm>
            <a:off x="5700381" y="2577879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接连接符 12"/>
          <p:cNvCxnSpPr/>
          <p:nvPr>
            <p:custDataLst>
              <p:tags r:id="rId6"/>
            </p:custDataLst>
          </p:nvPr>
        </p:nvCxnSpPr>
        <p:spPr>
          <a:xfrm>
            <a:off x="5700381" y="3739047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接连接符 13"/>
          <p:cNvCxnSpPr/>
          <p:nvPr>
            <p:custDataLst>
              <p:tags r:id="rId7"/>
            </p:custDataLst>
          </p:nvPr>
        </p:nvCxnSpPr>
        <p:spPr>
          <a:xfrm>
            <a:off x="5700381" y="4900215"/>
            <a:ext cx="864000" cy="0"/>
          </a:xfrm>
          <a:prstGeom prst="line">
            <a:avLst/>
          </a:prstGeom>
          <a:ln w="15875">
            <a:solidFill>
              <a:schemeClr val="accent1">
                <a:lumMod val="20000"/>
                <a:lumOff val="8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6" name="项标题"/>
          <p:cNvSpPr txBox="1"/>
          <p:nvPr>
            <p:custDataLst>
              <p:tags r:id="rId8"/>
            </p:custDataLst>
          </p:nvPr>
        </p:nvSpPr>
        <p:spPr>
          <a:xfrm>
            <a:off x="6953941" y="2311573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en-US" altLang="zh-CN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</a:t>
            </a:r>
            <a:r>
              <a:rPr lang="zh-CN" altLang="en-US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概况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7" name="序号"/>
          <p:cNvSpPr txBox="1"/>
          <p:nvPr>
            <p:custDataLst>
              <p:tags r:id="rId9"/>
            </p:custDataLst>
          </p:nvPr>
        </p:nvSpPr>
        <p:spPr>
          <a:xfrm>
            <a:off x="4538079" y="2161936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01</a:t>
            </a:r>
            <a:endParaRPr lang="zh-CN" altLang="en-US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18" name="项标题"/>
          <p:cNvSpPr txBox="1"/>
          <p:nvPr>
            <p:custDataLst>
              <p:tags r:id="rId10"/>
            </p:custDataLst>
          </p:nvPr>
        </p:nvSpPr>
        <p:spPr>
          <a:xfrm>
            <a:off x="6953941" y="3472982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 marL="0" indent="0">
              <a:lnSpc>
                <a:spcPct val="150000"/>
              </a:lnSpc>
              <a:buNone/>
            </a:pPr>
            <a:r>
              <a:rPr lang="en-US" altLang="zh-CN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资质业绩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19" name="序号"/>
          <p:cNvSpPr txBox="1"/>
          <p:nvPr>
            <p:custDataLst>
              <p:tags r:id="rId11"/>
            </p:custDataLst>
          </p:nvPr>
        </p:nvSpPr>
        <p:spPr>
          <a:xfrm>
            <a:off x="4538079" y="3323104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2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20" name="项标题"/>
          <p:cNvSpPr txBox="1"/>
          <p:nvPr>
            <p:custDataLst>
              <p:tags r:id="rId12"/>
            </p:custDataLst>
          </p:nvPr>
        </p:nvSpPr>
        <p:spPr>
          <a:xfrm>
            <a:off x="6953941" y="4634150"/>
            <a:ext cx="4035369" cy="532130"/>
          </a:xfrm>
          <a:prstGeom prst="rect">
            <a:avLst/>
          </a:prstGeom>
          <a:noFill/>
        </p:spPr>
        <p:txBody>
          <a:bodyPr wrap="square" lIns="0" tIns="0" rIns="0" bIns="0" rtlCol="0" anchor="ctr" anchorCtr="0">
            <a:noAutofit/>
          </a:bodyPr>
          <a:p>
            <a:pPr>
              <a:lnSpc>
                <a:spcPct val="100000"/>
              </a:lnSpc>
            </a:pPr>
            <a:r>
              <a:rPr lang="en-US" altLang="zh-CN" sz="2200" b="1" spc="300" dirty="0">
                <a:latin typeface="微软雅黑" panose="020B0503020204020204" charset="-122"/>
                <a:ea typeface="微软雅黑" panose="020B0503020204020204" charset="-122"/>
                <a:sym typeface="+mn-ea"/>
              </a:rPr>
              <a:t>企业能力</a:t>
            </a:r>
            <a:endParaRPr lang="zh-CN" altLang="en-US" sz="2200" b="1" spc="300" dirty="0">
              <a:solidFill>
                <a:srgbClr val="333333"/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21" name="序号"/>
          <p:cNvSpPr txBox="1"/>
          <p:nvPr>
            <p:custDataLst>
              <p:tags r:id="rId13"/>
            </p:custDataLst>
          </p:nvPr>
        </p:nvSpPr>
        <p:spPr>
          <a:xfrm>
            <a:off x="4538079" y="4484272"/>
            <a:ext cx="1083426" cy="831886"/>
          </a:xfrm>
          <a:prstGeom prst="rect">
            <a:avLst/>
          </a:prstGeom>
          <a:noFill/>
        </p:spPr>
        <p:txBody>
          <a:bodyPr wrap="none" lIns="0" tIns="0" rIns="0" bIns="0" rtlCol="0" anchor="ctr" anchorCtr="0">
            <a:noAutofit/>
          </a:bodyPr>
          <a:p>
            <a:pPr algn="ctr">
              <a:lnSpc>
                <a:spcPct val="100000"/>
              </a:lnSpc>
            </a:pPr>
            <a:r>
              <a:rPr lang="zh-CN" altLang="en-US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0</a:t>
            </a:r>
            <a:r>
              <a:rPr lang="en-US" altLang="zh-CN" sz="3600" b="1" dirty="0">
                <a:solidFill>
                  <a:srgbClr val="3C1A05"/>
                </a:solidFill>
                <a:latin typeface="微软雅黑" panose="020B0503020204020204" charset="-122"/>
                <a:ea typeface="微软雅黑" panose="020B0503020204020204" charset="-122"/>
                <a:sym typeface="+mn-ea"/>
              </a:rPr>
              <a:t>3</a:t>
            </a:r>
            <a:endParaRPr lang="en-US" altLang="zh-CN" sz="3600" b="1" dirty="0">
              <a:solidFill>
                <a:srgbClr val="3C1A05"/>
              </a:solidFill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</p:spTree>
    <p:custDataLst>
      <p:tags r:id="rId14"/>
    </p:custData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7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5" name="图片 4"/>
          <p:cNvPicPr>
            <a:picLocks noChangeAspect="1"/>
          </p:cNvPicPr>
          <p:nvPr/>
        </p:nvPicPr>
        <p:blipFill>
          <a:blip r:embed="rId1"/>
          <a:srcRect l="9727" t="16769" r="9702" b="24058"/>
          <a:stretch>
            <a:fillRect/>
          </a:stretch>
        </p:blipFill>
        <p:spPr>
          <a:xfrm>
            <a:off x="7461885" y="1879600"/>
            <a:ext cx="2025015" cy="1835150"/>
          </a:xfrm>
          <a:prstGeom prst="rect">
            <a:avLst/>
          </a:prstGeom>
        </p:spPr>
      </p:pic>
      <p:sp>
        <p:nvSpPr>
          <p:cNvPr id="12" name="文本框 11"/>
          <p:cNvSpPr txBox="1"/>
          <p:nvPr/>
        </p:nvSpPr>
        <p:spPr>
          <a:xfrm>
            <a:off x="2280048" y="4052266"/>
            <a:ext cx="20251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en-US" sz="2000"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营业执照</a:t>
            </a:r>
            <a:r>
              <a:rPr kumimoji="1"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kumimoji="1"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6" name="文本框 5"/>
          <p:cNvSpPr txBox="1"/>
          <p:nvPr/>
        </p:nvSpPr>
        <p:spPr>
          <a:xfrm>
            <a:off x="7461648" y="4052266"/>
            <a:ext cx="2025115" cy="398780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（</a:t>
            </a:r>
            <a:r>
              <a:rPr lang="zh-CN" altLang="en-US" sz="2000"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企业</a:t>
            </a:r>
            <a:r>
              <a:rPr lang="en-US" altLang="zh-CN" sz="2000">
                <a:latin typeface="微软雅黑" panose="020B0503020204020204" charset="-122"/>
                <a:ea typeface="微软雅黑" panose="020B0503020204020204" charset="-122"/>
                <a:cs typeface="仿宋_GB2312" panose="02010609030101010101" charset="-122"/>
                <a:sym typeface="+mn-ea"/>
              </a:rPr>
              <a:t>logo</a:t>
            </a:r>
            <a:r>
              <a:rPr kumimoji="1" lang="zh-CN" altLang="en-US" sz="2000" dirty="0">
                <a:latin typeface="微软雅黑" panose="020B0503020204020204" charset="-122"/>
                <a:ea typeface="微软雅黑" panose="020B0503020204020204" charset="-122"/>
              </a:rPr>
              <a:t>）</a:t>
            </a:r>
            <a:endParaRPr kumimoji="1" lang="zh-CN" altLang="en-US" sz="20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9727" t="16769" r="9702" b="24058"/>
          <a:stretch>
            <a:fillRect/>
          </a:stretch>
        </p:blipFill>
        <p:spPr>
          <a:xfrm>
            <a:off x="2308860" y="2006600"/>
            <a:ext cx="2025015" cy="1835150"/>
          </a:xfrm>
          <a:prstGeom prst="rect">
            <a:avLst/>
          </a:prstGeom>
        </p:spPr>
      </p:pic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企业概况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  <p:custDataLst>
      <p:tags r:id="rId2"/>
    </p:custData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28" name="矩形 27"/>
          <p:cNvSpPr/>
          <p:nvPr>
            <p:custDataLst>
              <p:tags r:id="rId1"/>
            </p:custDataLst>
          </p:nvPr>
        </p:nvSpPr>
        <p:spPr>
          <a:xfrm>
            <a:off x="549275" y="4342765"/>
            <a:ext cx="11094085" cy="448056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 algn="just">
              <a:lnSpc>
                <a:spcPct val="100000"/>
              </a:lnSpc>
            </a:pPr>
            <a:endParaRPr lang="zh-CN" altLang="en-US" sz="2000" dirty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>
                  <a:lumMod val="65000"/>
                  <a:lumOff val="35000"/>
                </a:schemeClr>
              </a:solidFill>
              <a:latin typeface="+mn-ea"/>
              <a:cs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企业概况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5" name="矩形 4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357485" cy="309372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①</a:t>
            </a: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填写和提交企业营业执照、在职员工人数、注册资金、年营业收入、发展历程、组织架构、业务内容、主要业务区域、管理体系等内容。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②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论述企业中级以上专业技术职称且从事建筑设备人员情况，包括专业技术人员人数、高级职称人数、工程技术应用研究员人数，高级职称人员占比等。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en-US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③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论述企业社会荣誉获得情况，包括管理类、创新类、质量类、环保类等，如：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“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国家高新技术企业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“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绿色环保企业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“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诚信企业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“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责任企业</a:t>
            </a:r>
            <a:r>
              <a:rPr lang="en-US" altLang="zh-CN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”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。应体现获奖名称、时间、颁发部门。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en-US" altLang="zh-CN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企业概况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8" name="矩形 27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企业概况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2" name="矩形 1"/>
          <p:cNvSpPr/>
          <p:nvPr>
            <p:custDataLst>
              <p:tags r:id="rId1"/>
            </p:custDataLst>
          </p:nvPr>
        </p:nvSpPr>
        <p:spPr>
          <a:xfrm>
            <a:off x="713740" y="199009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6" name="矩形 25"/>
          <p:cNvSpPr/>
          <p:nvPr>
            <p:custDataLst>
              <p:tags r:id="rId2"/>
            </p:custDataLst>
          </p:nvPr>
        </p:nvSpPr>
        <p:spPr>
          <a:xfrm>
            <a:off x="713740" y="3462655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7" name="矩形 26"/>
          <p:cNvSpPr/>
          <p:nvPr>
            <p:custDataLst>
              <p:tags r:id="rId3"/>
            </p:custDataLst>
          </p:nvPr>
        </p:nvSpPr>
        <p:spPr>
          <a:xfrm>
            <a:off x="713915" y="2961005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3" name="矩形 2"/>
          <p:cNvSpPr/>
          <p:nvPr>
            <p:custDataLst>
              <p:tags r:id="rId4"/>
            </p:custDataLst>
          </p:nvPr>
        </p:nvSpPr>
        <p:spPr>
          <a:xfrm>
            <a:off x="713740" y="4935220"/>
            <a:ext cx="10357485" cy="793115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+mn-ea"/>
              </a:rPr>
              <a:t>单击此处输入你的智能图形项正文，请尽量言简意赅的阐述观点，以便观者可以准确理解您所传达的信息。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+mn-ea"/>
            </a:endParaRPr>
          </a:p>
        </p:txBody>
      </p:sp>
      <p:sp>
        <p:nvSpPr>
          <p:cNvPr id="29" name="矩形 28"/>
          <p:cNvSpPr/>
          <p:nvPr>
            <p:custDataLst>
              <p:tags r:id="rId5"/>
            </p:custDataLst>
          </p:nvPr>
        </p:nvSpPr>
        <p:spPr>
          <a:xfrm>
            <a:off x="713915" y="443357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6" name="矩形 5"/>
          <p:cNvSpPr/>
          <p:nvPr>
            <p:custDataLst>
              <p:tags r:id="rId6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添加项标题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7"/>
    </p:custData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sp>
        <p:nvSpPr>
          <p:cNvPr id="6" name="文本框 5"/>
          <p:cNvSpPr txBox="1"/>
          <p:nvPr/>
        </p:nvSpPr>
        <p:spPr>
          <a:xfrm>
            <a:off x="1499870" y="4536440"/>
            <a:ext cx="1743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资质一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1"/>
          <a:srcRect l="4952" t="14537" r="4573" b="24529"/>
          <a:stretch>
            <a:fillRect/>
          </a:stretch>
        </p:blipFill>
        <p:spPr>
          <a:xfrm>
            <a:off x="1234440" y="2484120"/>
            <a:ext cx="2273935" cy="1889760"/>
          </a:xfrm>
          <a:prstGeom prst="rect">
            <a:avLst/>
          </a:prstGeom>
        </p:spPr>
      </p:pic>
      <p:pic>
        <p:nvPicPr>
          <p:cNvPr id="14" name="图片 13"/>
          <p:cNvPicPr>
            <a:picLocks noChangeAspect="1"/>
          </p:cNvPicPr>
          <p:nvPr/>
        </p:nvPicPr>
        <p:blipFill>
          <a:blip r:embed="rId1"/>
          <a:srcRect l="9525" t="18079" r="6771" b="24529"/>
          <a:stretch>
            <a:fillRect/>
          </a:stretch>
        </p:blipFill>
        <p:spPr>
          <a:xfrm>
            <a:off x="5034280" y="2484120"/>
            <a:ext cx="2103755" cy="1779905"/>
          </a:xfrm>
          <a:prstGeom prst="rect">
            <a:avLst/>
          </a:prstGeom>
        </p:spPr>
      </p:pic>
      <p:sp>
        <p:nvSpPr>
          <p:cNvPr id="15" name="文本框 14"/>
          <p:cNvSpPr txBox="1"/>
          <p:nvPr/>
        </p:nvSpPr>
        <p:spPr>
          <a:xfrm>
            <a:off x="8757920" y="4536440"/>
            <a:ext cx="1827530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>
              <a:lnSpc>
                <a:spcPct val="100000"/>
              </a:lnSpc>
            </a:pP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资质三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sp>
        <p:nvSpPr>
          <p:cNvPr id="3" name="文本框 2"/>
          <p:cNvSpPr txBox="1"/>
          <p:nvPr/>
        </p:nvSpPr>
        <p:spPr>
          <a:xfrm>
            <a:off x="5128895" y="4525645"/>
            <a:ext cx="174307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资质二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1"/>
          <a:srcRect l="9525" t="14537" r="10207" b="21867"/>
          <a:stretch>
            <a:fillRect/>
          </a:stretch>
        </p:blipFill>
        <p:spPr>
          <a:xfrm>
            <a:off x="8663305" y="2484120"/>
            <a:ext cx="2017395" cy="1972310"/>
          </a:xfrm>
          <a:prstGeom prst="rect">
            <a:avLst/>
          </a:prstGeom>
        </p:spPr>
      </p:pic>
      <p:sp>
        <p:nvSpPr>
          <p:cNvPr id="25" name="矩形 24"/>
          <p:cNvSpPr/>
          <p:nvPr>
            <p:custDataLst>
              <p:tags r:id="rId2"/>
            </p:custDataLst>
          </p:nvPr>
        </p:nvSpPr>
        <p:spPr>
          <a:xfrm>
            <a:off x="713915" y="148844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  <p:sp>
        <p:nvSpPr>
          <p:cNvPr id="2" name="矩形 1"/>
          <p:cNvSpPr/>
          <p:nvPr>
            <p:custDataLst>
              <p:tags r:id="rId3"/>
            </p:custDataLst>
          </p:nvPr>
        </p:nvSpPr>
        <p:spPr>
          <a:xfrm>
            <a:off x="713740" y="1990090"/>
            <a:ext cx="10714990" cy="3093720"/>
          </a:xfrm>
          <a:prstGeom prst="rect">
            <a:avLst/>
          </a:prstGeom>
          <a:noFill/>
        </p:spPr>
        <p:txBody>
          <a:bodyPr wrap="square" lIns="360045" tIns="0" rIns="0" bIns="0" rtlCol="0" anchor="t" anchorCtr="0">
            <a:noAutofit/>
          </a:bodyPr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>
                <a:solidFill>
                  <a:schemeClr val="tx1"/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提供企业相关资质：</a:t>
            </a:r>
            <a:r>
              <a:rPr lang="zh-CN" altLang="en-US" sz="160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设计行业、工程行业、家具类企业、运维行业、智慧建设行业、建材行业、装修行业等</a:t>
            </a: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50000"/>
              </a:lnSpc>
              <a:spcBef>
                <a:spcPct val="0"/>
              </a:spcBef>
              <a:spcAft>
                <a:spcPct val="0"/>
              </a:spcAft>
            </a:pPr>
            <a:endParaRPr lang="zh-CN" altLang="en-US" sz="1600">
              <a:solidFill>
                <a:schemeClr val="tx1"/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资质业绩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</p:spTree>
    <p:custDataLst>
      <p:tags r:id="rId4"/>
    </p:custData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/>
      <p:pic>
        <p:nvPicPr>
          <p:cNvPr id="2" name="图片 1"/>
          <p:cNvPicPr>
            <a:picLocks noChangeAspect="1"/>
          </p:cNvPicPr>
          <p:nvPr/>
        </p:nvPicPr>
        <p:blipFill>
          <a:blip r:embed="rId1"/>
          <a:srcRect l="9727" t="16093" r="6241" b="22502"/>
          <a:stretch>
            <a:fillRect/>
          </a:stretch>
        </p:blipFill>
        <p:spPr>
          <a:xfrm>
            <a:off x="1705610" y="3073083"/>
            <a:ext cx="2112010" cy="1904365"/>
          </a:xfrm>
          <a:prstGeom prst="rect">
            <a:avLst/>
          </a:prstGeom>
        </p:spPr>
      </p:pic>
      <p:sp>
        <p:nvSpPr>
          <p:cNvPr id="10" name="文本框 9"/>
          <p:cNvSpPr txBox="1"/>
          <p:nvPr/>
        </p:nvSpPr>
        <p:spPr>
          <a:xfrm>
            <a:off x="1705610" y="4977765"/>
            <a:ext cx="2112645" cy="33718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pPr algn="ctr"/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（中标</a:t>
            </a:r>
            <a:r>
              <a:rPr kumimoji="1" lang="en-US" altLang="zh-CN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/</a:t>
            </a: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</a:rPr>
              <a:t>服务合同）</a:t>
            </a:r>
            <a:endParaRPr kumimoji="1" lang="zh-CN" altLang="en-US" sz="1600" dirty="0">
              <a:latin typeface="微软雅黑" panose="020B0503020204020204" charset="-122"/>
              <a:ea typeface="微软雅黑" panose="020B0503020204020204" charset="-122"/>
              <a:cs typeface="微软雅黑" panose="020B0503020204020204" charset="-122"/>
            </a:endParaRPr>
          </a:p>
        </p:txBody>
      </p:sp>
      <p:sp>
        <p:nvSpPr>
          <p:cNvPr id="11" name="文本框 10"/>
          <p:cNvSpPr txBox="1"/>
          <p:nvPr/>
        </p:nvSpPr>
        <p:spPr>
          <a:xfrm>
            <a:off x="4393565" y="3141980"/>
            <a:ext cx="6565900" cy="2345690"/>
          </a:xfrm>
          <a:prstGeom prst="rect">
            <a:avLst/>
          </a:prstGeom>
          <a:noFill/>
        </p:spPr>
        <p:txBody>
          <a:bodyPr wrap="square" rtlCol="0">
            <a:noAutofit/>
          </a:bodyPr>
          <a:p>
            <a:pPr>
              <a:lnSpc>
                <a:spcPct val="100000"/>
              </a:lnSpc>
            </a:pPr>
            <a:r>
              <a:rPr kumimoji="1"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1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、项目规模：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00000"/>
              </a:lnSpc>
            </a:pPr>
            <a:r>
              <a:rPr kumimoji="1"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2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</a:t>
            </a: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服务时间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3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</a:t>
            </a: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项目地点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：</a:t>
            </a:r>
            <a:endParaRPr lang="zh-CN" altLang="en-US" sz="1600" dirty="0">
              <a:solidFill>
                <a:schemeClr val="bg2">
                  <a:lumMod val="25000"/>
                </a:schemeClr>
              </a:solidFill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solidFill>
                  <a:schemeClr val="bg2">
                    <a:lumMod val="25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4</a:t>
            </a:r>
            <a:r>
              <a:rPr lang="zh-CN" altLang="en-US" sz="1600" dirty="0">
                <a:solidFill>
                  <a:schemeClr val="bg2">
                    <a:lumMod val="25000"/>
                  </a:schemeClr>
                </a:solidFill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</a:t>
            </a: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建筑面积：</a:t>
            </a:r>
            <a:endParaRPr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5</a:t>
            </a: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、床位数量：</a:t>
            </a:r>
            <a:endParaRPr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  <a:p>
            <a:pPr>
              <a:lnSpc>
                <a:spcPct val="100000"/>
              </a:lnSpc>
            </a:pPr>
            <a:r>
              <a:rPr kumimoji="1"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6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工程内容与亮点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  <a:p>
            <a:pPr>
              <a:lnSpc>
                <a:spcPct val="100000"/>
              </a:lnSpc>
            </a:pPr>
            <a:r>
              <a:rPr kumimoji="1"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7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、建设情况</a:t>
            </a:r>
            <a:r>
              <a:rPr kumimoji="1"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/</a:t>
            </a:r>
            <a:r>
              <a:rPr kumimoji="1"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</a:rPr>
              <a:t>运行情况：</a:t>
            </a:r>
            <a:endParaRPr kumimoji="1"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</a:endParaRPr>
          </a:p>
        </p:txBody>
      </p:sp>
      <p:sp>
        <p:nvSpPr>
          <p:cNvPr id="12" name="文本框 11"/>
          <p:cNvSpPr txBox="1"/>
          <p:nvPr/>
        </p:nvSpPr>
        <p:spPr>
          <a:xfrm>
            <a:off x="1232535" y="1520825"/>
            <a:ext cx="9726295" cy="840105"/>
          </a:xfrm>
          <a:prstGeom prst="rect">
            <a:avLst/>
          </a:prstGeom>
          <a:noFill/>
        </p:spPr>
        <p:txBody>
          <a:bodyPr wrap="square" rtlCol="0" anchor="t">
            <a:noAutofit/>
          </a:bodyPr>
          <a:p>
            <a:pPr algn="just">
              <a:lnSpc>
                <a:spcPct val="100000"/>
              </a:lnSpc>
            </a:pP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提供近一年中标项目或验收项目，不超过</a:t>
            </a:r>
            <a:r>
              <a:rPr lang="en-US" altLang="zh-CN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5</a:t>
            </a:r>
            <a:r>
              <a:rPr lang="zh-CN" altLang="en-US" sz="1600" dirty="0">
                <a:latin typeface="思源黑体" panose="020B0500000000000000" charset="-122"/>
                <a:ea typeface="思源黑体" panose="020B0500000000000000" charset="-122"/>
                <a:cs typeface="思源黑体" panose="020B0500000000000000" charset="-122"/>
                <a:sym typeface="+mn-ea"/>
              </a:rPr>
              <a:t>个，图文并茂，每个案例展示部分页数不超过3页）</a:t>
            </a:r>
            <a:endParaRPr lang="zh-CN" altLang="en-US" sz="1600" dirty="0">
              <a:latin typeface="思源黑体" panose="020B0500000000000000" charset="-122"/>
              <a:ea typeface="思源黑体" panose="020B0500000000000000" charset="-122"/>
              <a:cs typeface="思源黑体" panose="020B0500000000000000" charset="-122"/>
              <a:sym typeface="+mn-ea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1232853" y="2392045"/>
            <a:ext cx="9805035" cy="337185"/>
          </a:xfrm>
          <a:prstGeom prst="rect">
            <a:avLst/>
          </a:prstGeom>
        </p:spPr>
        <p:txBody>
          <a:bodyPr wrap="square">
            <a:spAutoFit/>
          </a:bodyPr>
          <a:p>
            <a:pPr algn="l">
              <a:lnSpc>
                <a:spcPct val="100000"/>
              </a:lnSpc>
            </a:pPr>
            <a:r>
              <a:rPr kumimoji="1" lang="zh-CN" altLang="en-US" sz="1600" dirty="0">
                <a:latin typeface="微软雅黑" panose="020B0503020204020204" charset="-122"/>
                <a:ea typeface="微软雅黑" panose="020B0503020204020204" charset="-122"/>
              </a:rPr>
              <a:t>案例一：</a:t>
            </a:r>
            <a:endParaRPr kumimoji="1" lang="zh-CN" altLang="en-US" sz="1600" dirty="0" smtClean="0">
              <a:latin typeface="微软雅黑" panose="020B0503020204020204" charset="-122"/>
              <a:ea typeface="微软雅黑" panose="020B0503020204020204" charset="-122"/>
              <a:sym typeface="+mn-ea"/>
            </a:endParaRPr>
          </a:p>
        </p:txBody>
      </p:sp>
      <p:sp>
        <p:nvSpPr>
          <p:cNvPr id="9" name="文本框 8"/>
          <p:cNvSpPr txBox="1"/>
          <p:nvPr/>
        </p:nvSpPr>
        <p:spPr>
          <a:xfrm>
            <a:off x="649605" y="224790"/>
            <a:ext cx="2779395" cy="583565"/>
          </a:xfrm>
          <a:prstGeom prst="rect">
            <a:avLst/>
          </a:prstGeom>
          <a:noFill/>
        </p:spPr>
        <p:txBody>
          <a:bodyPr wrap="square" rtlCol="0">
            <a:spAutoFit/>
          </a:bodyPr>
          <a:p>
            <a:r>
              <a:rPr lang="zh-CN" altLang="en-US" sz="3200" b="1">
                <a:solidFill>
                  <a:srgbClr val="E3CFA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charset="-122"/>
                <a:ea typeface="微软雅黑" panose="020B0503020204020204" charset="-122"/>
                <a:cs typeface="宋体" panose="02010600030101010101" pitchFamily="2" charset="-122"/>
              </a:rPr>
              <a:t>资质业绩</a:t>
            </a:r>
            <a:endParaRPr lang="zh-CN" altLang="en-US" sz="3200" b="1">
              <a:solidFill>
                <a:srgbClr val="E3CFA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charset="-122"/>
              <a:ea typeface="微软雅黑" panose="020B0503020204020204" charset="-122"/>
              <a:cs typeface="宋体" panose="02010600030101010101" pitchFamily="2" charset="-122"/>
            </a:endParaRPr>
          </a:p>
        </p:txBody>
      </p:sp>
      <p:sp>
        <p:nvSpPr>
          <p:cNvPr id="5" name="矩形 4"/>
          <p:cNvSpPr/>
          <p:nvPr>
            <p:custDataLst>
              <p:tags r:id="rId2"/>
            </p:custDataLst>
          </p:nvPr>
        </p:nvSpPr>
        <p:spPr>
          <a:xfrm>
            <a:off x="962200" y="1026160"/>
            <a:ext cx="4978400" cy="499745"/>
          </a:xfrm>
          <a:prstGeom prst="rect">
            <a:avLst/>
          </a:prstGeom>
          <a:noFill/>
        </p:spPr>
        <p:txBody>
          <a:bodyPr wrap="square" lIns="0" tIns="0" rIns="0" bIns="0" rtlCol="0" anchor="b">
            <a:noAutofit/>
          </a:bodyPr>
          <a:p>
            <a:pPr marL="342900" indent="-342900">
              <a:spcBef>
                <a:spcPct val="0"/>
              </a:spcBef>
              <a:spcAft>
                <a:spcPct val="0"/>
              </a:spcAft>
              <a:buClr>
                <a:schemeClr val="accent1"/>
              </a:buClr>
              <a:buSzPct val="70000"/>
              <a:buFont typeface="Wingdings" panose="05000000000000000000" charset="0"/>
              <a:buChar char="l"/>
            </a:pPr>
            <a:r>
              <a:rPr lang="zh-CN" altLang="en-US" sz="2000" b="1">
                <a:solidFill>
                  <a:schemeClr val="accent1"/>
                </a:solidFill>
                <a:latin typeface="+mn-ea"/>
                <a:cs typeface="+mn-ea"/>
              </a:rPr>
              <a:t>填写内容</a:t>
            </a:r>
            <a:endParaRPr lang="zh-CN" altLang="en-US" sz="2000" b="1">
              <a:solidFill>
                <a:schemeClr val="accent1"/>
              </a:solidFill>
              <a:latin typeface="+mn-ea"/>
              <a:cs typeface="+mn-ea"/>
            </a:endParaRPr>
          </a:p>
        </p:txBody>
      </p:sp>
    </p:spTree>
    <p:custDataLst>
      <p:tags r:id="rId3"/>
    </p:custDataLst>
  </p:cSld>
  <p:clrMapOvr>
    <a:masterClrMapping/>
  </p:clrMapOvr>
</p:sld>
</file>

<file path=ppt/tags/tag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1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10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4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0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0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0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1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1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18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1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2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2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2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2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3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3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3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3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3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3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3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3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40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4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42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4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4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4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46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47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4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4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3**"/>
  <p:tag name="KSO_WM_UNIT_LAYERLEVEL" val="1"/>
  <p:tag name="KSO_WM_TAG_VERSION" val="1.0"/>
  <p:tag name="KSO_WM_BEAUTIFY_FLAG" val="#wm#"/>
</p:tagLst>
</file>

<file path=ppt/tags/tag15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15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152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153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154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15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156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158.xml><?xml version="1.0" encoding="utf-8"?>
<p:tagLst xmlns:p="http://schemas.openxmlformats.org/presentationml/2006/main">
  <p:tag name="commondata" val="eyJoZGlkIjoiNGRiMmI1MWQ4MTcyZDUzYzdlOWM1MTRmNDg0NjZmNGQifQ=="/>
</p:tagLst>
</file>

<file path=ppt/tags/tag1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1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2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4**"/>
  <p:tag name="KSO_WM_UNIT_LAYERLEVEL" val="1"/>
  <p:tag name="KSO_WM_TAG_VERSION" val="1.0"/>
  <p:tag name="KSO_WM_BEAUTIFY_FLAG" val="#wm#"/>
</p:tagLst>
</file>

<file path=ppt/tags/tag2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2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5**"/>
  <p:tag name="KSO_WM_UNIT_LAYERLEVEL" val="1"/>
  <p:tag name="KSO_WM_TAG_VERSION" val="1.0"/>
  <p:tag name="KSO_WM_BEAUTIFY_FLAG" val="#wm#"/>
</p:tagLst>
</file>

<file path=ppt/tags/tag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3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6**"/>
  <p:tag name="KSO_WM_UNIT_LAYERLEVEL" val="1"/>
  <p:tag name="KSO_WM_TAG_VERSION" val="1.0"/>
  <p:tag name="KSO_WM_BEAUTIFY_FLAG" val="#wm#"/>
</p:tagLst>
</file>

<file path=ppt/tags/tag3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7**"/>
  <p:tag name="KSO_WM_UNIT_LAYERLEVEL" val="1"/>
  <p:tag name="KSO_WM_TAG_VERSION" val="1.0"/>
  <p:tag name="KSO_WM_BEAUTIFY_FLAG" val="#wm#"/>
</p:tagLst>
</file>

<file path=ppt/tags/tag3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3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4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8**"/>
  <p:tag name="KSO_WM_UNIT_LAYERLEVEL" val="1"/>
  <p:tag name="KSO_WM_TAG_VERSION" val="1.0"/>
  <p:tag name="KSO_WM_BEAUTIFY_FLAG" val="#wm#"/>
</p:tagLst>
</file>

<file path=ppt/tags/tag4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9**"/>
  <p:tag name="KSO_WM_UNIT_LAYERLEVEL" val="1"/>
  <p:tag name="KSO_WM_TAG_VERSION" val="1.0"/>
  <p:tag name="KSO_WM_BEAUTIFY_FLAG" val="#wm#"/>
</p:tagLst>
</file>

<file path=ppt/tags/tag4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4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**"/>
  <p:tag name="KSO_WM_UNIT_LAYERLEVEL" val="1"/>
  <p:tag name="KSO_WM_TAG_VERSION" val="1.0"/>
  <p:tag name="KSO_WM_BEAUTIFY_FLAG" val="#wm#"/>
</p:tagLst>
</file>

<file path=ppt/tags/tag5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0**"/>
  <p:tag name="KSO_WM_UNIT_LAYERLEVEL" val="1"/>
  <p:tag name="KSO_WM_TAG_VERSION" val="1.0"/>
  <p:tag name="KSO_WM_BEAUTIFY_FLAG" val="#wm#"/>
</p:tagLst>
</file>

<file path=ppt/tags/tag52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3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4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5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11**"/>
  <p:tag name="KSO_WM_UNIT_LAYERLEVEL" val="1"/>
  <p:tag name="KSO_WM_TAG_VERSION" val="1.0"/>
  <p:tag name="KSO_WM_BEAUTIFY_FLAG" val="#wm#"/>
</p:tagLst>
</file>

<file path=ppt/tags/tag5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  <p:tag name="KSO_WM_TEMPLATE_CATEGORY" val="custom"/>
  <p:tag name="KSO_WM_TEMPLATE_INDEX" val="20205081"/>
</p:tagLst>
</file>

<file path=ppt/tags/tag5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60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1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0**"/>
  <p:tag name="KSO_WM_UNIT_LAYERLEVEL" val="1"/>
  <p:tag name="KSO_WM_TAG_VERSION" val="1.0"/>
  <p:tag name="KSO_WM_BEAUTIFY_FLAG" val="#wm#"/>
</p:tagLst>
</file>

<file path=ppt/tags/tag62.xml><?xml version="1.0" encoding="utf-8"?>
<p:tagLst xmlns:p="http://schemas.openxmlformats.org/presentationml/2006/main">
  <p:tag name="KSO_WM_TEMPLATE_THUMBS_INDEX" val="1、4、7、12、13、14、15、16、17、18、20、24、25、28、33、36、40、43、44"/>
  <p:tag name="KSO_WM_TEMPLATE_SUBCATEGORY" val="19"/>
  <p:tag name="KSO_WM_TAG_VERSION" val="1.0"/>
  <p:tag name="KSO_WM_BEAUTIFY_FLAG" val="#wm#"/>
  <p:tag name="KSO_WM_TEMPLATE_CATEGORY" val="custom"/>
  <p:tag name="KSO_WM_TEMPLATE_INDEX" val="20205081"/>
  <p:tag name="KSO_WM_TEMPLATE_MASTER_TYPE" val="0"/>
  <p:tag name="KSO_WM_TEMPLATE_COLOR_TYPE" val="1"/>
  <p:tag name="KSO_WM_UNIT_SHOW_EDIT_AREA_INDICATION" val="1"/>
</p:tagLst>
</file>

<file path=ppt/tags/tag63.xml><?xml version="1.0" encoding="utf-8"?>
<p:tagLst xmlns:p="http://schemas.openxmlformats.org/presentationml/2006/main">
  <p:tag name="KSO_WM_BEAUTIFY_FLAG" val=""/>
</p:tagLst>
</file>

<file path=ppt/tags/tag64.xml><?xml version="1.0" encoding="utf-8"?>
<p:tagLst xmlns:p="http://schemas.openxmlformats.org/presentationml/2006/main">
  <p:tag name="KSO_WM_SLIDE_ID" val="custom20205081_1"/>
  <p:tag name="KSO_WM_TEMPLATE_SUBCATEGORY" val="19"/>
  <p:tag name="KSO_WM_TEMPLATE_MASTER_TYPE" val="0"/>
  <p:tag name="KSO_WM_TEMPLATE_COLOR_TYPE" val="1"/>
  <p:tag name="KSO_WM_SLIDE_TYPE" val="title"/>
  <p:tag name="KSO_WM_SLIDE_SUBTYPE" val="defaultBlank"/>
  <p:tag name="KSO_WM_SLIDE_ITEM_CNT" val="0"/>
  <p:tag name="KSO_WM_SLIDE_INDEX" val="1"/>
  <p:tag name="KSO_WM_TAG_VERSION" val="1.0"/>
  <p:tag name="KSO_WM_BEAUTIFY_FLAG" val="#wm#"/>
  <p:tag name="KSO_WM_TEMPLATE_CATEGORY" val="custom"/>
  <p:tag name="KSO_WM_TEMPLATE_INDEX" val="20205081"/>
  <p:tag name="KSO_WM_SLIDE_LAYOUT" val="a_b"/>
  <p:tag name="KSO_WM_SLIDE_LAYOUT_CNT" val="1_1"/>
  <p:tag name="KSO_WM_UNIT_SHOW_EDIT_AREA_INDICATION" val="1"/>
  <p:tag name="KSO_WM_TEMPLATE_THUMBS_INDEX" val="1、4、7、12、13、14、15、16、17、18、20、24、25、28、33、36、40、43、44"/>
</p:tagLst>
</file>

<file path=ppt/tags/tag65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66.xml><?xml version="1.0" encoding="utf-8"?>
<p:tagLst xmlns:p="http://schemas.openxmlformats.org/presentationml/2006/main">
  <p:tag name="KSO_WM_UNIT_TYPE" val="l_h_i"/>
  <p:tag name="KSO_WM_UNIT_INDEX" val="1_1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7.xml><?xml version="1.0" encoding="utf-8"?>
<p:tagLst xmlns:p="http://schemas.openxmlformats.org/presentationml/2006/main">
  <p:tag name="KSO_WM_UNIT_TYPE" val="l_h_i"/>
  <p:tag name="KSO_WM_UNIT_INDEX" val="1_2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8.xml><?xml version="1.0" encoding="utf-8"?>
<p:tagLst xmlns:p="http://schemas.openxmlformats.org/presentationml/2006/main">
  <p:tag name="KSO_WM_UNIT_TYPE" val="l_h_i"/>
  <p:tag name="KSO_WM_UNIT_INDEX" val="1_3_1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solid&quot;:{&quot;brightness&quot;:0,&quot;colorType&quot;:2,&quot;rgb&quot;:&quot;#ffffff&quot;,&quot;transparency&quot;:0},&quot;type&quot;:1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2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69.xml><?xml version="1.0" encoding="utf-8"?>
<p:tagLst xmlns:p="http://schemas.openxmlformats.org/presentationml/2006/main">
  <p:tag name="KSO_WM_UNIT_TYPE" val="l_h_i"/>
  <p:tag name="KSO_WM_UNIT_INDEX" val="1_1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70.xml><?xml version="1.0" encoding="utf-8"?>
<p:tagLst xmlns:p="http://schemas.openxmlformats.org/presentationml/2006/main">
  <p:tag name="KSO_WM_UNIT_TYPE" val="l_h_i"/>
  <p:tag name="KSO_WM_UNIT_INDEX" val="1_2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1.xml><?xml version="1.0" encoding="utf-8"?>
<p:tagLst xmlns:p="http://schemas.openxmlformats.org/presentationml/2006/main">
  <p:tag name="KSO_WM_UNIT_TYPE" val="l_h_i"/>
  <p:tag name="KSO_WM_UNIT_INDEX" val="1_3_2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2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solidLine&quot;:{&quot;brightness&quot;:0.800000011920929,&quot;colorType&quot;:1,&quot;foreColorIndex&quot;:5,&quot;transparency&quot;:0},&quot;type&quot;:1},&quot;shadow&quot;:{&quot;colorType&quot;:0},&quot;threeD&quot;:{&quot;curvedSurface&quot;:{&quot;brightness&quot;:0,&quot;colorType&quot;:2,&quot;rgb&quot;:&quot;#000000&quot;},&quot;depth&quot;:{&quot;colorType&quot;:0}}},&quot;text&quot;:{&quot;fill&quot;:{},&quot;glow&quot;:{},&quot;line&quot;:{},&quot;shadow&quot;:{},&quot;threeD&quot;:{}}}"/>
</p:tagLst>
</file>

<file path=ppt/tags/tag72.xml><?xml version="1.0" encoding="utf-8"?>
<p:tagLst xmlns:p="http://schemas.openxmlformats.org/presentationml/2006/main">
  <p:tag name="KSO_WM_UNIT_TYPE" val="l_h_f"/>
  <p:tag name="KSO_WM_UNIT_INDEX" val="1_1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1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3.xml><?xml version="1.0" encoding="utf-8"?>
<p:tagLst xmlns:p="http://schemas.openxmlformats.org/presentationml/2006/main">
  <p:tag name="KSO_WM_UNIT_TYPE" val="l_h_i"/>
  <p:tag name="KSO_WM_UNIT_SUBTYPE" val="d"/>
  <p:tag name="KSO_WM_UNIT_INDEX" val="1_1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1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4.xml><?xml version="1.0" encoding="utf-8"?>
<p:tagLst xmlns:p="http://schemas.openxmlformats.org/presentationml/2006/main">
  <p:tag name="KSO_WM_UNIT_TYPE" val="l_h_f"/>
  <p:tag name="KSO_WM_UNIT_INDEX" val="1_2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2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5.xml><?xml version="1.0" encoding="utf-8"?>
<p:tagLst xmlns:p="http://schemas.openxmlformats.org/presentationml/2006/main">
  <p:tag name="KSO_WM_UNIT_TYPE" val="l_h_i"/>
  <p:tag name="KSO_WM_UNIT_SUBTYPE" val="d"/>
  <p:tag name="KSO_WM_UNIT_INDEX" val="1_2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2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6.xml><?xml version="1.0" encoding="utf-8"?>
<p:tagLst xmlns:p="http://schemas.openxmlformats.org/presentationml/2006/main">
  <p:tag name="KSO_WM_UNIT_TYPE" val="l_h_f"/>
  <p:tag name="KSO_WM_UNIT_INDEX" val="1_3_1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f*1_3_1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UNIT_SUBTYPE" val="a"/>
  <p:tag name="KSO_WM_UNIT_VALUE" val="14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2,&quot;rgb&quot;:&quot;#333333&quot;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添加目录项标题"/>
  <p:tag name="KSO_WM_UNIT_TEXT_TYPE" val="1"/>
</p:tagLst>
</file>

<file path=ppt/tags/tag77.xml><?xml version="1.0" encoding="utf-8"?>
<p:tagLst xmlns:p="http://schemas.openxmlformats.org/presentationml/2006/main">
  <p:tag name="KSO_WM_UNIT_TYPE" val="l_h_i"/>
  <p:tag name="KSO_WM_UNIT_SUBTYPE" val="d"/>
  <p:tag name="KSO_WM_UNIT_INDEX" val="1_3_3"/>
  <p:tag name="KSO_WM_BEAUTIFY_FLAG" val=""/>
  <p:tag name="KSO_WM_TAG_VERSION" val="3.0"/>
  <p:tag name="KSO_WM_DIAGRAM_VERSION" val="3"/>
  <p:tag name="KSO_WM_DIAGRAM_GROUP_CODE" val="l1-1"/>
  <p:tag name="KSO_WM_DIAGRAM_COLOR_TRICK" val="1"/>
  <p:tag name="KSO_WM_DIAGRAM_COLOR_TEXT_CAN_REMOVE" val="n"/>
  <p:tag name="KSO_WM_UNIT_ID" val="custom20235951_4*l_h_i*1_3_3"/>
  <p:tag name="KSO_WM_UNIT_ISNUMDGMTITLE" val="0"/>
  <p:tag name="KSO_WM_UNIT_NOCLEAR" val="0"/>
  <p:tag name="KSO_WM_UNIT_HIGHLIGHT" val="0"/>
  <p:tag name="KSO_WM_UNIT_COMPATIBLE" val="0"/>
  <p:tag name="KSO_WM_UNIT_DIAGRAM_ISNUMVISUAL" val="0"/>
  <p:tag name="KSO_WM_UNIT_DIAGRAM_ISREFERUNIT" val="0"/>
  <p:tag name="KSO_WM_UNIT_LAYERLEVEL" val="1_1_1"/>
  <p:tag name="KSO_WM_TEMPLATE_INDEX" val="20235951"/>
  <p:tag name="KSO_WM_TEMPLATE_CATEGORY" val="custom"/>
  <p:tag name="KSO_WM_DIAGRAM_MAX_ITEMCNT" val="6"/>
  <p:tag name="KSO_WM_DIAGRAM_MIN_ITEMCNT" val="2"/>
  <p:tag name="KSO_WM_DIAGRAM_VIRTUALLY_FRAME" val="{&quot;height&quot;:407.34228515625006,&quot;left&quot;:350.1108661417323,&quot;top&quot;:135.38523537463092,&quot;width&quot;:520.5641732283464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</p:tagLst>
</file>

<file path=ppt/tags/tag78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79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80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1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8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3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8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85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8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87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8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89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.xml><?xml version="1.0" encoding="utf-8"?>
<p:tagLst xmlns:p="http://schemas.openxmlformats.org/presentationml/2006/main">
  <p:tag name="KSO_WM_UNIT_HIGHLIGHT" val="0"/>
  <p:tag name="KSO_WM_UNIT_COMPATIBLE" val="0"/>
  <p:tag name="KSO_WM_UNIT_DIAGRAM_ISNUMVISUAL" val="0"/>
  <p:tag name="KSO_WM_UNIT_DIAGRAM_ISREFERUNIT" val="0"/>
  <p:tag name="KSO_WM_UNIT_ID" val="_2**"/>
  <p:tag name="KSO_WM_UNIT_LAYERLEVEL" val="1"/>
  <p:tag name="KSO_WM_TAG_VERSION" val="1.0"/>
  <p:tag name="KSO_WM_BEAUTIFY_FLAG" val="#wm#"/>
</p:tagLst>
</file>

<file path=ppt/tags/tag90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1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ags/tag92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2_1"/>
  <p:tag name="KSO_WM_UNIT_INDEX" val="1_2_1"/>
  <p:tag name="KSO_WM_DIAGRAM_GROUP_CODE" val="l1-1"/>
</p:tagLst>
</file>

<file path=ppt/tags/tag93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2_1"/>
  <p:tag name="KSO_WM_UNIT_INDEX" val="1_2_1"/>
  <p:tag name="KSO_WM_DIAGRAM_GROUP_CODE" val="l1-1"/>
</p:tagLst>
</file>

<file path=ppt/tags/tag94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"/>
  <p:tag name="KSO_WM_UNIT_ID" val="diagram20230930_2*l_h_f*1_3_1"/>
  <p:tag name="KSO_WM_UNIT_INDEX" val="1_3_1"/>
  <p:tag name="KSO_WM_DIAGRAM_GROUP_CODE" val="l1-1"/>
</p:tagLst>
</file>

<file path=ppt/tags/tag95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3_1"/>
  <p:tag name="KSO_WM_UNIT_INDEX" val="1_3_1"/>
  <p:tag name="KSO_WM_DIAGRAM_GROUP_CODE" val="l1-1"/>
</p:tagLst>
</file>

<file path=ppt/tags/tag96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BEAUTIFY_FLAG" val="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393.89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7.xml><?xml version="1.0" encoding="utf-8"?>
<p:tagLst xmlns:p="http://schemas.openxmlformats.org/presentationml/2006/main">
  <p:tag name="KSO_WM_BEAUTIFY_FLAG" val="#wm#"/>
  <p:tag name="KSO_WM_TEMPLATE_CATEGORY" val="custom"/>
  <p:tag name="KSO_WM_TEMPLATE_INDEX" val="20205081"/>
</p:tagLst>
</file>

<file path=ppt/tags/tag98.xml><?xml version="1.0" encoding="utf-8"?>
<p:tagLst xmlns:p="http://schemas.openxmlformats.org/presentationml/2006/main">
  <p:tag name="KSO_WM_UNIT_ISCONTENTSTITLE" val="0"/>
  <p:tag name="KSO_WM_UNIT_ISNUMDGMTITLE" val="0"/>
  <p:tag name="KSO_WM_UNIT_NOCLEAR" val="0"/>
  <p:tag name="KSO_WM_UNIT_VALUE" val="10"/>
  <p:tag name="KSO_WM_UNIT_HIGHLIGHT" val="0"/>
  <p:tag name="KSO_WM_UNIT_COMPATIBLE" val="0"/>
  <p:tag name="KSO_WM_UNIT_DIAGRAM_ISNUMVISUAL" val="0"/>
  <p:tag name="KSO_WM_UNIT_DIAGRAM_ISREFERUNIT" val="0"/>
  <p:tag name="KSO_WM_UNIT_TYPE" val="l_h_a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UNIT_TEXT_FILL_FORE_SCHEMECOLOR_INDEX" val="5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,&quot;colorType&quot;:1,&quot;foreColorIndex&quot;:5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添加项标题"/>
  <p:tag name="KSO_WM_UNIT_ID" val="diagram20230930_2*l_h_a*1_1_1"/>
  <p:tag name="KSO_WM_UNIT_INDEX" val="1_1_1"/>
  <p:tag name="KSO_WM_DIAGRAM_GROUP_CODE" val="l1-1"/>
</p:tagLst>
</file>

<file path=ppt/tags/tag99.xml><?xml version="1.0" encoding="utf-8"?>
<p:tagLst xmlns:p="http://schemas.openxmlformats.org/presentationml/2006/main">
  <p:tag name="KSO_WM_UNIT_SUBTYPE" val="a"/>
  <p:tag name="KSO_WM_UNIT_NOCLEAR" val="0"/>
  <p:tag name="KSO_WM_UNIT_VALUE" val="60"/>
  <p:tag name="KSO_WM_UNIT_HIGHLIGHT" val="0"/>
  <p:tag name="KSO_WM_UNIT_COMPATIBLE" val="0"/>
  <p:tag name="KSO_WM_UNIT_DIAGRAM_ISNUMVISUAL" val="0"/>
  <p:tag name="KSO_WM_UNIT_DIAGRAM_ISREFERUNIT" val="0"/>
  <p:tag name="KSO_WM_UNIT_TYPE" val="l_h_f"/>
  <p:tag name="KSO_WM_TEMPLATE_CATEGORY" val="diagram"/>
  <p:tag name="KSO_WM_TEMPLATE_INDEX" val="20230930"/>
  <p:tag name="KSO_WM_UNIT_LAYERLEVEL" val="1_1_1"/>
  <p:tag name="KSO_WM_TAG_VERSION" val="3.0"/>
  <p:tag name="KSO_WM_DIAGRAM_VERSION" val="3"/>
  <p:tag name="KSO_WM_DIAGRAM_COLOR_TRICK" val="1"/>
  <p:tag name="KSO_WM_DIAGRAM_COLOR_TEXT_CAN_REMOVE" val="n"/>
  <p:tag name="KSO_WM_DIAGRAM_MAX_ITEMCNT" val="6"/>
  <p:tag name="KSO_WM_DIAGRAM_MIN_ITEMCNT" val="2"/>
  <p:tag name="KSO_WM_DIAGRAM_VIRTUALLY_FRAME" val="{&quot;height&quot;:281.64788818359375,&quot;left&quot;:56.189640123262144,&quot;top&quot;:111.87605590820313,&quot;width&quot;:815.5603598767378}"/>
  <p:tag name="KSO_WM_DIAGRAM_COLOR_MATCH_VALUE" val="{&quot;shape&quot;:{&quot;fill&quot;:{&quot;type&quot;:0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,&quot;text&quot;:{&quot;fill&quot;:{&quot;solid&quot;:{&quot;brightness&quot;:0.3499999940395355,&quot;colorType&quot;:1,&quot;foreColorIndex&quot;:13,&quot;transparency&quot;:0},&quot;type&quot;:1},&quot;glow&quot;:{&quot;colorType&quot;:0},&quot;line&quot;:{&quot;type&quot;:0},&quot;shadow&quot;:{&quot;colorType&quot;:0},&quot;threeD&quot;:{&quot;curvedSurface&quot;:{&quot;brightness&quot;:0,&quot;colorType&quot;:2,&quot;rgb&quot;:&quot;#000000&quot;},&quot;depth&quot;:{&quot;colorType&quot;:0}}}}"/>
  <p:tag name="KSO_WM_UNIT_PRESET_TEXT" val="单击此处输入你的智能图形项正文，请尽量言简意赅的阐述观点，以便观者可以准确理解您所传达的信息。达的信"/>
  <p:tag name="KSO_WM_UNIT_ID" val="diagram20230930_2*l_h_f*1_1_1"/>
  <p:tag name="KSO_WM_UNIT_INDEX" val="1_1_1"/>
  <p:tag name="KSO_WM_DIAGRAM_GROUP_CODE" val="l1-1"/>
</p:tagLst>
</file>

<file path=ppt/theme/theme1.xml><?xml version="1.0" encoding="utf-8"?>
<a:theme xmlns:a="http://schemas.openxmlformats.org/drawingml/2006/main" name="WPS">
  <a:themeElements>
    <a:clrScheme name="WPS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874CB"/>
      </a:accent1>
      <a:accent2>
        <a:srgbClr val="EE822F"/>
      </a:accent2>
      <a:accent3>
        <a:srgbClr val="F2BA02"/>
      </a:accent3>
      <a:accent4>
        <a:srgbClr val="75BD42"/>
      </a:accent4>
      <a:accent5>
        <a:srgbClr val="30C0B4"/>
      </a:accent5>
      <a:accent6>
        <a:srgbClr val="E54C5E"/>
      </a:accent6>
      <a:hlink>
        <a:srgbClr val="0026E5"/>
      </a:hlink>
      <a:folHlink>
        <a:srgbClr val="7E1FAD"/>
      </a:folHlink>
    </a:clrScheme>
    <a:fontScheme name="WPS">
      <a:majorFont>
        <a:latin typeface="Arial"/>
        <a:ea typeface="微软雅黑"/>
        <a:cs typeface=""/>
      </a:majorFont>
      <a:minorFont>
        <a:latin typeface="Arial"/>
        <a:ea typeface="微软雅黑"/>
        <a:cs typeface=""/>
      </a:minorFont>
    </a:fontScheme>
    <a:fmtScheme name="WPS">
      <a:fillStyleLst>
        <a:solidFill>
          <a:schemeClr val="phClr"/>
        </a:solidFill>
        <a:gradFill>
          <a:gsLst>
            <a:gs pos="0">
              <a:schemeClr val="phClr">
                <a:lumOff val="17500"/>
              </a:schemeClr>
            </a:gs>
            <a:gs pos="100000">
              <a:schemeClr val="phClr"/>
            </a:gs>
          </a:gsLst>
          <a:lin ang="2700000" scaled="0"/>
        </a:gradFill>
        <a:gradFill>
          <a:gsLst>
            <a:gs pos="0">
              <a:schemeClr val="phClr">
                <a:hueOff val="-2520000"/>
              </a:schemeClr>
            </a:gs>
            <a:gs pos="100000">
              <a:schemeClr val="phClr"/>
            </a:gs>
          </a:gsLst>
          <a:lin ang="27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gradFill>
            <a:gsLst>
              <a:gs pos="0">
                <a:schemeClr val="phClr">
                  <a:hueOff val="-4200000"/>
                </a:schemeClr>
              </a:gs>
              <a:gs pos="100000">
                <a:schemeClr val="phClr"/>
              </a:gs>
            </a:gsLst>
            <a:lin ang="2700000" scaled="1"/>
          </a:gradFill>
          <a:prstDash val="solid"/>
          <a:miter lim="800000"/>
        </a:ln>
      </a:lnStyleLst>
      <a:effectStyleLst>
        <a:effectStyle>
          <a:effectLst>
            <a:outerShdw blurRad="101600" dist="50800" dir="5400000" algn="ctr" rotWithShape="0">
              <a:schemeClr val="phClr">
                <a:alpha val="60000"/>
              </a:schemeClr>
            </a:outerShdw>
          </a:effectLst>
        </a:effectStyle>
        <a:effectStyle>
          <a:effectLst>
            <a:reflection stA="50000" endA="300" endPos="40000" dist="25400" dir="5400000" sy="-100000" algn="bl" rotWithShape="0"/>
          </a:effectLst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主题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3265</Words>
  <Application>WPS 演示</Application>
  <PresentationFormat>宽屏</PresentationFormat>
  <Paragraphs>341</Paragraphs>
  <Slides>24</Slides>
  <Notes>4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1</vt:i4>
      </vt:variant>
      <vt:variant>
        <vt:lpstr>幻灯片标题</vt:lpstr>
      </vt:variant>
      <vt:variant>
        <vt:i4>24</vt:i4>
      </vt:variant>
    </vt:vector>
  </HeadingPairs>
  <TitlesOfParts>
    <vt:vector size="35" baseType="lpstr">
      <vt:lpstr>Arial</vt:lpstr>
      <vt:lpstr>宋体</vt:lpstr>
      <vt:lpstr>Wingdings</vt:lpstr>
      <vt:lpstr>Wingdings</vt:lpstr>
      <vt:lpstr>思源黑体</vt:lpstr>
      <vt:lpstr>微软雅黑</vt:lpstr>
      <vt:lpstr>仿宋_GB2312</vt:lpstr>
      <vt:lpstr>Arial Unicode MS</vt:lpstr>
      <vt:lpstr>Calibri</vt:lpstr>
      <vt:lpstr>Microsoft YaHei Bold</vt:lpstr>
      <vt:lpstr>WPS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空白演示</dc:title>
  <dc:creator/>
  <cp:lastModifiedBy>含</cp:lastModifiedBy>
  <cp:revision>170</cp:revision>
  <dcterms:created xsi:type="dcterms:W3CDTF">2025-09-04T07:26:00Z</dcterms:created>
  <dcterms:modified xsi:type="dcterms:W3CDTF">2025-10-11T06:45:48Z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2052-12.1.0.22529</vt:lpwstr>
  </property>
  <property fmtid="{D5CDD505-2E9C-101B-9397-08002B2CF9AE}" pid="3" name="ICV">
    <vt:lpwstr>FA3912A4331F4526879A0C0BB447B6A1_13</vt:lpwstr>
  </property>
</Properties>
</file>