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3"/>
    <p:sldId id="257" r:id="rId4"/>
    <p:sldId id="267" r:id="rId5"/>
    <p:sldId id="287" r:id="rId6"/>
    <p:sldId id="293" r:id="rId7"/>
    <p:sldId id="289" r:id="rId8"/>
    <p:sldId id="292" r:id="rId9"/>
    <p:sldId id="291" r:id="rId10"/>
    <p:sldId id="294" r:id="rId11"/>
    <p:sldId id="258" r:id="rId12"/>
  </p:sldIdLst>
  <p:sldSz cx="12192000" cy="6858000"/>
  <p:notesSz cx="6858000" cy="9144000"/>
  <p:custDataLst>
    <p:tags r:id="rId1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0"/>
        <p:guide pos="384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8" Type="http://schemas.openxmlformats.org/officeDocument/2006/relationships/tags" Target="tags/tag114.xml"/><Relationship Id="rId17" Type="http://schemas.openxmlformats.org/officeDocument/2006/relationships/commentAuthors" Target="commentAuthors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notesMaster" Target="notesMasters/notesMaster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jpe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3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3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78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2.xml"/><Relationship Id="rId3" Type="http://schemas.openxmlformats.org/officeDocument/2006/relationships/tags" Target="../tags/tag81.xml"/><Relationship Id="rId2" Type="http://schemas.openxmlformats.org/officeDocument/2006/relationships/tags" Target="../tags/tag80.xml"/><Relationship Id="rId1" Type="http://schemas.openxmlformats.org/officeDocument/2006/relationships/tags" Target="../tags/tag79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90.xml"/><Relationship Id="rId7" Type="http://schemas.openxmlformats.org/officeDocument/2006/relationships/tags" Target="../tags/tag89.xml"/><Relationship Id="rId6" Type="http://schemas.openxmlformats.org/officeDocument/2006/relationships/tags" Target="../tags/tag88.xml"/><Relationship Id="rId5" Type="http://schemas.openxmlformats.org/officeDocument/2006/relationships/tags" Target="../tags/tag87.xml"/><Relationship Id="rId4" Type="http://schemas.openxmlformats.org/officeDocument/2006/relationships/tags" Target="../tags/tag86.xml"/><Relationship Id="rId3" Type="http://schemas.openxmlformats.org/officeDocument/2006/relationships/tags" Target="../tags/tag85.xml"/><Relationship Id="rId2" Type="http://schemas.openxmlformats.org/officeDocument/2006/relationships/tags" Target="../tags/tag84.xml"/><Relationship Id="rId1" Type="http://schemas.openxmlformats.org/officeDocument/2006/relationships/tags" Target="../tags/tag83.xml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" Type="http://schemas.openxmlformats.org/officeDocument/2006/relationships/tags" Target="../tags/tag95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" Type="http://schemas.openxmlformats.org/officeDocument/2006/relationships/tags" Target="../tags/tag10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  <a:sym typeface="+mn-ea"/>
              </a:rPr>
              <a:t>第七届</a:t>
            </a:r>
            <a:r>
              <a:rPr lang="zh-CN" altLang="en-US" sz="4000" b="1">
                <a:solidFill>
                  <a:srgbClr val="E3CFAF"/>
                </a:solidFill>
              </a:rPr>
              <a:t>中国医院建设杰出企业领袖</a:t>
            </a:r>
            <a:r>
              <a:rPr lang="zh-CN" altLang="en-US" sz="4000" b="1">
                <a:solidFill>
                  <a:srgbClr val="E3CFAF"/>
                </a:solidFill>
              </a:rPr>
              <a:t>评选</a:t>
            </a:r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单位职务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2"/>
            </p:custDataLst>
          </p:nvPr>
        </p:nvSpPr>
        <p:spPr>
          <a:xfrm>
            <a:off x="4382273" y="1782320"/>
            <a:ext cx="6969940" cy="997108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3"/>
            </p:custDataLst>
          </p:nvPr>
        </p:nvSpPr>
        <p:spPr>
          <a:xfrm>
            <a:off x="4382273" y="3006056"/>
            <a:ext cx="6969940" cy="997108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4"/>
            </p:custDataLst>
          </p:nvPr>
        </p:nvSpPr>
        <p:spPr>
          <a:xfrm>
            <a:off x="4382273" y="4229792"/>
            <a:ext cx="6969940" cy="997108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>
            <a:off x="5704297" y="2294558"/>
            <a:ext cx="910888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6"/>
            </p:custDataLst>
          </p:nvPr>
        </p:nvCxnSpPr>
        <p:spPr>
          <a:xfrm>
            <a:off x="5704297" y="3518740"/>
            <a:ext cx="910888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5704297" y="4742923"/>
            <a:ext cx="910888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8"/>
            </p:custDataLst>
          </p:nvPr>
        </p:nvSpPr>
        <p:spPr>
          <a:xfrm>
            <a:off x="7025885" y="2013800"/>
            <a:ext cx="4254361" cy="5610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企业简介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9"/>
            </p:custDataLst>
          </p:nvPr>
        </p:nvSpPr>
        <p:spPr>
          <a:xfrm>
            <a:off x="4478919" y="1856042"/>
            <a:ext cx="1142221" cy="8770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10"/>
            </p:custDataLst>
          </p:nvPr>
        </p:nvSpPr>
        <p:spPr>
          <a:xfrm>
            <a:off x="7025885" y="3238236"/>
            <a:ext cx="4254361" cy="5610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个人介绍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1"/>
            </p:custDataLst>
          </p:nvPr>
        </p:nvSpPr>
        <p:spPr>
          <a:xfrm>
            <a:off x="4478919" y="3080225"/>
            <a:ext cx="1142221" cy="8770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2"/>
            </p:custDataLst>
          </p:nvPr>
        </p:nvSpPr>
        <p:spPr>
          <a:xfrm>
            <a:off x="7025885" y="4462419"/>
            <a:ext cx="4254361" cy="561008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企业经营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3"/>
            </p:custDataLst>
          </p:nvPr>
        </p:nvSpPr>
        <p:spPr>
          <a:xfrm>
            <a:off x="4478919" y="4304407"/>
            <a:ext cx="1142221" cy="877031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企业简介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649605" y="373189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indent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zh-CN" sz="2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3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请从注册时间、注册资本、公司性质、技术力量、规模、员工人数、组织架构等论述企业的基本情况。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企业简介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649605" y="373189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indent="0" fontAlgn="auto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zh-CN" sz="20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1" name="矩形 10"/>
          <p:cNvSpPr/>
          <p:nvPr>
            <p:custDataLst>
              <p:tags r:id="rId3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3" name="矩形 12"/>
          <p:cNvSpPr/>
          <p:nvPr>
            <p:custDataLst>
              <p:tags r:id="rId5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4" name="矩形 13"/>
          <p:cNvSpPr/>
          <p:nvPr>
            <p:custDataLst>
              <p:tags r:id="rId6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个人介绍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175385" y="4327525"/>
            <a:ext cx="11016615" cy="190563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indent="0" algn="l" fontAlgn="auto">
              <a:lnSpc>
                <a:spcPct val="100000"/>
              </a:lnSpc>
              <a:buClrTx/>
              <a:buSzTx/>
              <a:buFontTx/>
            </a:pPr>
            <a:endParaRPr lang="zh-CN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3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请阐述个人职务、专业方向、职称、工作年限、工作内容与职责、工作经历等情况；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请论述个人专业知识水平、技能、成就、演讲、获奖情况、学术科研成果等；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请论述个人在企业管理方面的制度创新、资源设计创新、人才培养创新、客户服务创新、发展模式创新、业务市场拓展创新等情况。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个人介绍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1175385" y="4327525"/>
            <a:ext cx="11016615" cy="190563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indent="0" algn="l" fontAlgn="auto">
              <a:lnSpc>
                <a:spcPct val="100000"/>
              </a:lnSpc>
              <a:buClrTx/>
              <a:buSzTx/>
              <a:buFontTx/>
            </a:pPr>
            <a:endParaRPr lang="zh-CN" sz="20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矩形 7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1" name="矩形 10"/>
          <p:cNvSpPr/>
          <p:nvPr>
            <p:custDataLst>
              <p:tags r:id="rId3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3" name="矩形 12"/>
          <p:cNvSpPr/>
          <p:nvPr>
            <p:custDataLst>
              <p:tags r:id="rId5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14" name="矩形 13"/>
          <p:cNvSpPr/>
          <p:nvPr>
            <p:custDataLst>
              <p:tags r:id="rId6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5" name="矩形 14"/>
          <p:cNvSpPr/>
          <p:nvPr>
            <p:custDataLst>
              <p:tags r:id="rId7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8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企业经营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9926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6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请论述企业本年度的经营情况、中标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/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建设中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/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竣工验收的医疗项目案例、技术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/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专利成果、学术作品发表等情况。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企业经营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3" name="矩形 12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commondata" val="eyJoZGlkIjoiMGMyZDBlYTRiMzVjYWVlZWQzZjI0ZmQ4NDk5MGEwYWYifQ==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9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1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3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4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304.34228515625006,&quot;left&quot;:345.0608661417323,&quot;top&quot;:130.08523537463094,&quot;width&quot;:548.81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8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8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8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9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928</Words>
  <Application>WPS 演示</Application>
  <PresentationFormat>宽屏</PresentationFormat>
  <Paragraphs>106</Paragraphs>
  <Slides>10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20" baseType="lpstr">
      <vt:lpstr>Arial</vt:lpstr>
      <vt:lpstr>宋体</vt:lpstr>
      <vt:lpstr>Wingdings</vt:lpstr>
      <vt:lpstr>Wingdings</vt:lpstr>
      <vt:lpstr>微软雅黑</vt:lpstr>
      <vt:lpstr>Microsoft YaHei Bold</vt:lpstr>
      <vt:lpstr>Arial Unicode MS</vt:lpstr>
      <vt:lpstr>Calibri</vt:lpstr>
      <vt:lpstr>思源黑体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165</cp:revision>
  <dcterms:created xsi:type="dcterms:W3CDTF">2025-09-04T07:26:00Z</dcterms:created>
  <dcterms:modified xsi:type="dcterms:W3CDTF">2025-09-28T07:20:43Z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20B53FE4971548B5BED25C140A0DB525_13</vt:lpwstr>
  </property>
</Properties>
</file>