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67" r:id="rId5"/>
    <p:sldId id="264" r:id="rId6"/>
    <p:sldId id="281" r:id="rId7"/>
    <p:sldId id="282" r:id="rId8"/>
    <p:sldId id="283" r:id="rId9"/>
    <p:sldId id="284" r:id="rId10"/>
    <p:sldId id="286" r:id="rId11"/>
    <p:sldId id="287" r:id="rId12"/>
    <p:sldId id="288" r:id="rId13"/>
    <p:sldId id="290" r:id="rId14"/>
    <p:sldId id="258" r:id="rId15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14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3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85.xml"/><Relationship Id="rId17" Type="http://schemas.openxmlformats.org/officeDocument/2006/relationships/tags" Target="../tags/tag84.xml"/><Relationship Id="rId16" Type="http://schemas.openxmlformats.org/officeDocument/2006/relationships/tags" Target="../tags/tag83.xml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第二届中国医院建设科技创新奖评选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  <a:sym typeface="+mn-ea"/>
              </a:rPr>
              <a:t>申报项目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  <a:sym typeface="+mn-ea"/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pPr algn="l">
              <a:buClrTx/>
              <a:buSzTx/>
              <a:buFontTx/>
            </a:pPr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pPr algn="l">
              <a:buClrTx/>
              <a:buSzTx/>
              <a:buFontTx/>
            </a:pPr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项目成果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可分析项目实施带来的直接和间接经济效益，讨论项目的成本效益比和投资回报率。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经济效益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项目前景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可论述项目的可持续性及其对行业未来的影响，展望项目的推广潜力和市场前景。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项目的可持续性与推广前景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项目前景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简要总结项目的关键成果和创新价值，展望项目未来的发展方向和计划。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总结与展望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0" name="矩形: 圆角 4"/>
          <p:cNvSpPr/>
          <p:nvPr>
            <p:custDataLst>
              <p:tags r:id="rId2"/>
            </p:custDataLst>
          </p:nvPr>
        </p:nvSpPr>
        <p:spPr>
          <a:xfrm>
            <a:off x="4417198" y="139858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矩形: 圆角 8"/>
          <p:cNvSpPr/>
          <p:nvPr>
            <p:custDataLst>
              <p:tags r:id="rId3"/>
            </p:custDataLst>
          </p:nvPr>
        </p:nvSpPr>
        <p:spPr>
          <a:xfrm>
            <a:off x="4417198" y="255933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矩形: 圆角 9"/>
          <p:cNvSpPr/>
          <p:nvPr>
            <p:custDataLst>
              <p:tags r:id="rId4"/>
            </p:custDataLst>
          </p:nvPr>
        </p:nvSpPr>
        <p:spPr>
          <a:xfrm>
            <a:off x="4417198" y="372007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矩形: 圆角 10"/>
          <p:cNvSpPr/>
          <p:nvPr>
            <p:custDataLst>
              <p:tags r:id="rId5"/>
            </p:custDataLst>
          </p:nvPr>
        </p:nvSpPr>
        <p:spPr>
          <a:xfrm>
            <a:off x="4417198" y="4880822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4" name="直接连接符 73"/>
          <p:cNvCxnSpPr/>
          <p:nvPr>
            <p:custDataLst>
              <p:tags r:id="rId6"/>
            </p:custDataLst>
          </p:nvPr>
        </p:nvCxnSpPr>
        <p:spPr>
          <a:xfrm>
            <a:off x="5671171" y="188445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>
            <p:custDataLst>
              <p:tags r:id="rId7"/>
            </p:custDataLst>
          </p:nvPr>
        </p:nvCxnSpPr>
        <p:spPr>
          <a:xfrm>
            <a:off x="5671171" y="304562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>
            <p:custDataLst>
              <p:tags r:id="rId8"/>
            </p:custDataLst>
          </p:nvPr>
        </p:nvCxnSpPr>
        <p:spPr>
          <a:xfrm>
            <a:off x="5671171" y="4206795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>
            <p:custDataLst>
              <p:tags r:id="rId9"/>
            </p:custDataLst>
          </p:nvPr>
        </p:nvCxnSpPr>
        <p:spPr>
          <a:xfrm>
            <a:off x="5671171" y="5367963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项标题"/>
          <p:cNvSpPr txBox="1"/>
          <p:nvPr>
            <p:custDataLst>
              <p:tags r:id="rId10"/>
            </p:custDataLst>
          </p:nvPr>
        </p:nvSpPr>
        <p:spPr>
          <a:xfrm>
            <a:off x="6924731" y="161815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项目概况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序号"/>
          <p:cNvSpPr txBox="1"/>
          <p:nvPr>
            <p:custDataLst>
              <p:tags r:id="rId11"/>
            </p:custDataLst>
          </p:nvPr>
        </p:nvSpPr>
        <p:spPr>
          <a:xfrm>
            <a:off x="4508869" y="1468516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项标题"/>
          <p:cNvSpPr txBox="1"/>
          <p:nvPr>
            <p:custDataLst>
              <p:tags r:id="rId12"/>
            </p:custDataLst>
          </p:nvPr>
        </p:nvSpPr>
        <p:spPr>
          <a:xfrm>
            <a:off x="6924731" y="277956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项目创新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序号"/>
          <p:cNvSpPr txBox="1"/>
          <p:nvPr>
            <p:custDataLst>
              <p:tags r:id="rId13"/>
            </p:custDataLst>
          </p:nvPr>
        </p:nvSpPr>
        <p:spPr>
          <a:xfrm>
            <a:off x="4508869" y="262968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2" name="项标题"/>
          <p:cNvSpPr txBox="1"/>
          <p:nvPr>
            <p:custDataLst>
              <p:tags r:id="rId14"/>
            </p:custDataLst>
          </p:nvPr>
        </p:nvSpPr>
        <p:spPr>
          <a:xfrm>
            <a:off x="6924731" y="394073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项目成果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序号"/>
          <p:cNvSpPr txBox="1"/>
          <p:nvPr>
            <p:custDataLst>
              <p:tags r:id="rId15"/>
            </p:custDataLst>
          </p:nvPr>
        </p:nvSpPr>
        <p:spPr>
          <a:xfrm>
            <a:off x="4508869" y="3790852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4" name="序号"/>
          <p:cNvSpPr txBox="1"/>
          <p:nvPr>
            <p:custDataLst>
              <p:tags r:id="rId16"/>
            </p:custDataLst>
          </p:nvPr>
        </p:nvSpPr>
        <p:spPr>
          <a:xfrm>
            <a:off x="4508869" y="4952020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5" name="项标题"/>
          <p:cNvSpPr txBox="1"/>
          <p:nvPr>
            <p:custDataLst>
              <p:tags r:id="rId17"/>
            </p:custDataLst>
          </p:nvPr>
        </p:nvSpPr>
        <p:spPr>
          <a:xfrm>
            <a:off x="6924731" y="510189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项目前景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项目概况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论述项目的背景，可从介绍医院建设科技创新奖的设立目的和意义、阐述项目针对的具体问题和行业需求切入。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项目背景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项目概况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可论述项目在解决的关键问题或提升的特定领域，描述项目预期达到的效果和目标。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项目目标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项目创新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可论述突出项目在技术、管理、服务等方面的创新元素、介绍创新技术的研发过程、原理和优势。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项目创新点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项目创新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可论述项目的技术方案、实施步骤和研究方法，展示技术路线图或流程图，直观呈现项目实施路径。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技术路线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项目成果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可论述通过数据、图表、案例等展示项目实施后的具体成效、强调项目对提高医疗服务质量、效率和安全性的贡献。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成效展示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项目成果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可论述项目对医院建设行业、患者、社会带来的正面影响，展示项目在推广、应用和标准化方面的进展。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社会影响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commondata" val="eyJoZGlkIjoiMGMyZDBlYTRiMzVjYWVlZWQzZjI0ZmQ4NDk5MGEwYWYifQ==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3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5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6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7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8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9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2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4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47.8108661417323,&quot;top&quot;:68.03523537463093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WPS 演示</Application>
  <PresentationFormat>宽屏</PresentationFormat>
  <Paragraphs>96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Wingdings</vt:lpstr>
      <vt:lpstr>思源黑体</vt:lpstr>
      <vt:lpstr>微软雅黑</vt:lpstr>
      <vt:lpstr>黑体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163</cp:revision>
  <dcterms:created xsi:type="dcterms:W3CDTF">2024-10-25T05:36:00Z</dcterms:created>
  <dcterms:modified xsi:type="dcterms:W3CDTF">2025-12-11T03:16:35Z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AA6E2A3C369643579E39CAE31398DB42_13</vt:lpwstr>
  </property>
</Properties>
</file>