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57" r:id="rId4"/>
    <p:sldId id="291" r:id="rId5"/>
    <p:sldId id="264" r:id="rId6"/>
    <p:sldId id="282" r:id="rId7"/>
    <p:sldId id="281" r:id="rId8"/>
    <p:sldId id="296" r:id="rId9"/>
    <p:sldId id="286" r:id="rId10"/>
    <p:sldId id="297" r:id="rId11"/>
    <p:sldId id="298" r:id="rId12"/>
    <p:sldId id="299" r:id="rId13"/>
    <p:sldId id="290" r:id="rId14"/>
    <p:sldId id="295" r:id="rId15"/>
    <p:sldId id="258" r:id="rId16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0"/>
        <p:guide pos="384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4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tags" Target="../tags/tag12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39.xml"/><Relationship Id="rId6" Type="http://schemas.openxmlformats.org/officeDocument/2006/relationships/tags" Target="../tags/tag138.xml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0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8" Type="http://schemas.openxmlformats.org/officeDocument/2006/relationships/slideLayout" Target="../slideLayouts/slideLayout1.xml"/><Relationship Id="rId17" Type="http://schemas.openxmlformats.org/officeDocument/2006/relationships/tags" Target="../tags/tag85.xml"/><Relationship Id="rId16" Type="http://schemas.openxmlformats.org/officeDocument/2006/relationships/tags" Target="../tags/tag84.xml"/><Relationship Id="rId15" Type="http://schemas.openxmlformats.org/officeDocument/2006/relationships/tags" Target="../tags/tag83.xml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tags" Target="../tags/tag69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第</a:t>
            </a:r>
            <a:r>
              <a:rPr lang="zh-CN" altLang="en-US" sz="4000" b="1">
                <a:solidFill>
                  <a:srgbClr val="E3CFAF"/>
                </a:solidFill>
              </a:rPr>
              <a:t>八届中国十佳医院</a:t>
            </a:r>
            <a:r>
              <a:rPr lang="zh-CN" altLang="en-US" sz="4000" b="1">
                <a:solidFill>
                  <a:srgbClr val="E3CFAF"/>
                </a:solidFill>
              </a:rPr>
              <a:t>室内设计</a:t>
            </a:r>
            <a:r>
              <a:rPr lang="zh-CN" altLang="en-US" sz="4000" b="1">
                <a:solidFill>
                  <a:srgbClr val="E3CFAF"/>
                </a:solidFill>
              </a:rPr>
              <a:t>方案评选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</a:t>
            </a:r>
            <a:r>
              <a:rPr lang="zh-CN" altLang="en-US" sz="2000" b="1">
                <a:solidFill>
                  <a:srgbClr val="6A100D"/>
                </a:solidFill>
              </a:rPr>
              <a:t>项目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>
            <p:custDataLst>
              <p:tags r:id="rId3"/>
            </p:custDataLst>
          </p:nvPr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申报单位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方案内容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方案内容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57855" y="2072640"/>
            <a:ext cx="61347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加分项（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5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分以内）：获得权威行业荣誉表彰。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加分项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1"/>
            </p:custDataLst>
          </p:nvPr>
        </p:nvSpPr>
        <p:spPr>
          <a:xfrm>
            <a:off x="4586108" y="150209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2"/>
            </p:custDataLst>
          </p:nvPr>
        </p:nvSpPr>
        <p:spPr>
          <a:xfrm>
            <a:off x="4586108" y="266283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3"/>
            </p:custDataLst>
          </p:nvPr>
        </p:nvSpPr>
        <p:spPr>
          <a:xfrm>
            <a:off x="4586108" y="382358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4"/>
            </p:custDataLst>
          </p:nvPr>
        </p:nvCxnSpPr>
        <p:spPr>
          <a:xfrm>
            <a:off x="5840081" y="1987964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5"/>
            </p:custDataLst>
          </p:nvPr>
        </p:nvCxnSpPr>
        <p:spPr>
          <a:xfrm>
            <a:off x="5840081" y="3149132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6"/>
            </p:custDataLst>
          </p:nvPr>
        </p:nvCxnSpPr>
        <p:spPr>
          <a:xfrm>
            <a:off x="5840081" y="4310300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7"/>
            </p:custDataLst>
          </p:nvPr>
        </p:nvSpPr>
        <p:spPr>
          <a:xfrm>
            <a:off x="7093641" y="1721658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方案概况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8"/>
            </p:custDataLst>
          </p:nvPr>
        </p:nvSpPr>
        <p:spPr>
          <a:xfrm>
            <a:off x="4677779" y="1572021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9"/>
            </p:custDataLst>
          </p:nvPr>
        </p:nvSpPr>
        <p:spPr>
          <a:xfrm>
            <a:off x="7093641" y="2883067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设计团队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0"/>
            </p:custDataLst>
          </p:nvPr>
        </p:nvSpPr>
        <p:spPr>
          <a:xfrm>
            <a:off x="4677779" y="2733189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1"/>
            </p:custDataLst>
          </p:nvPr>
        </p:nvSpPr>
        <p:spPr>
          <a:xfrm>
            <a:off x="7093641" y="4044235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方案内容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2"/>
            </p:custDataLst>
          </p:nvPr>
        </p:nvSpPr>
        <p:spPr>
          <a:xfrm>
            <a:off x="4677779" y="3894357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矩形: 圆角 9"/>
          <p:cNvSpPr/>
          <p:nvPr>
            <p:custDataLst>
              <p:tags r:id="rId13"/>
            </p:custDataLst>
          </p:nvPr>
        </p:nvSpPr>
        <p:spPr>
          <a:xfrm>
            <a:off x="4605158" y="497610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序号"/>
          <p:cNvSpPr txBox="1"/>
          <p:nvPr>
            <p:custDataLst>
              <p:tags r:id="rId14"/>
            </p:custDataLst>
          </p:nvPr>
        </p:nvSpPr>
        <p:spPr>
          <a:xfrm>
            <a:off x="4664444" y="5057677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8" name="直接连接符 7"/>
          <p:cNvCxnSpPr/>
          <p:nvPr>
            <p:custDataLst>
              <p:tags r:id="rId15"/>
            </p:custDataLst>
          </p:nvPr>
        </p:nvCxnSpPr>
        <p:spPr>
          <a:xfrm>
            <a:off x="5815951" y="5473620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项标题"/>
          <p:cNvSpPr txBox="1"/>
          <p:nvPr>
            <p:custDataLst>
              <p:tags r:id="rId16"/>
            </p:custDataLst>
          </p:nvPr>
        </p:nvSpPr>
        <p:spPr>
          <a:xfrm>
            <a:off x="7101896" y="5175170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加分项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方案概况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论述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项目名称、项目背景、项目地点、项目装修面积、项目设计定位、设计范围与重点区域、设计理念与主题等相关信息。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方案概况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设计团队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提供项目的主创设计师和团队人员的简介和照片。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设计团队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方案内容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3351862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论述项目的整体构思与创意，功能设计合理性与细节，并提供功能区域的平面布局图，空间设计的人文性和可持续性，标识、家具、小品景观、软装设计的整合性，经济性。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3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②介绍项目融入的地域文化元素兼顾文化认同感和归属感;介绍项目的无障碍设计以及智能化设计的应用情况。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3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③实际项目落地方案与报规方案调整之处（不强制要求，简要阐述，未报规可不阐述）。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方案内容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3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3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1.xml><?xml version="1.0" encoding="utf-8"?>
<p:tagLst xmlns:p="http://schemas.openxmlformats.org/presentationml/2006/main">
  <p:tag name="commondata" val="eyJoZGlkIjoiNjI5N2U5ZTQ0OWZiM2ExNzY0YTg4ZWI0YTRmMWJjMjUifQ=="/>
  <p:tag name="KSO_WPP_MARK_KEY" val="aeb3b7b7-6f30-44f8-b6ae-89dff8da0b3f"/>
  <p:tag name="COMMONDATA" val="eyJoZGlkIjoiMWJmYmVhMGQ2YWQwOTc0ZDFkYmVkZTE0NzFkNThlYzIifQ==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4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5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6.xml><?xml version="1.0" encoding="utf-8"?>
<p:tagLst xmlns:p="http://schemas.openxmlformats.org/presentationml/2006/main">
  <p:tag name="KSO_WM_BEAUTIFY_FLAG" val=""/>
  <p:tag name="KSO_WM_DIAGRAM_VIRTUALLY_FRAME" val="{&quot;height&quot;:113.85,&quot;left&quot;:182,&quot;top&quot;:266.25,&quot;width&quot;:593.3}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1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2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3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4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5.xml><?xml version="1.0" encoding="utf-8"?>
<p:tagLst xmlns:p="http://schemas.openxmlformats.org/presentationml/2006/main">
  <p:tag name="KSO_WM_UNIT_TYPE" val="l_h_f"/>
  <p:tag name="KSO_WM_UNIT_INDEX" val="1_1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6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7.xml><?xml version="1.0" encoding="utf-8"?>
<p:tagLst xmlns:p="http://schemas.openxmlformats.org/presentationml/2006/main">
  <p:tag name="KSO_WM_UNIT_TYPE" val="l_h_f"/>
  <p:tag name="KSO_WM_UNIT_INDEX" val="1_2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8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9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1.xml><?xml version="1.0" encoding="utf-8"?>
<p:tagLst xmlns:p="http://schemas.openxmlformats.org/presentationml/2006/main">
  <p:tag name="KSO_WM_UNIT_TYPE" val="l_h_i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2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3.xml><?xml version="1.0" encoding="utf-8"?>
<p:tagLst xmlns:p="http://schemas.openxmlformats.org/presentationml/2006/main">
  <p:tag name="KSO_WM_UNIT_TYPE" val="l_h_i"/>
  <p:tag name="KSO_WM_UNIT_INDEX" val="1_3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84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77.3553158064714,&quot;left&quot;:361.1108661417323,&quot;top&quot;:88.93523537463093,&quot;width&quot;:522.0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9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9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9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1454</Words>
  <Application>WPS 演示</Application>
  <PresentationFormat>宽屏</PresentationFormat>
  <Paragraphs>152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Wingdings</vt:lpstr>
      <vt:lpstr>微软雅黑</vt:lpstr>
      <vt:lpstr>黑体</vt:lpstr>
      <vt:lpstr>Microsoft YaHei Bold</vt:lpstr>
      <vt:lpstr>Arial Unicode MS</vt:lpstr>
      <vt:lpstr>Calibri</vt:lpstr>
      <vt:lpstr>思源黑体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1</cp:revision>
  <dcterms:created xsi:type="dcterms:W3CDTF">2025-09-26T03:59:01Z</dcterms:created>
  <dcterms:modified xsi:type="dcterms:W3CDTF">2025-09-26T03:59:01Z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CCA922160AB440B983B3BD25B236221C_13</vt:lpwstr>
  </property>
</Properties>
</file>